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6"/>
  </p:notesMasterIdLst>
  <p:sldIdLst>
    <p:sldId id="348" r:id="rId2"/>
    <p:sldId id="392" r:id="rId3"/>
    <p:sldId id="322" r:id="rId4"/>
    <p:sldId id="346" r:id="rId5"/>
    <p:sldId id="345" r:id="rId6"/>
    <p:sldId id="335" r:id="rId7"/>
    <p:sldId id="341" r:id="rId8"/>
    <p:sldId id="344" r:id="rId9"/>
    <p:sldId id="343" r:id="rId10"/>
    <p:sldId id="261" r:id="rId11"/>
    <p:sldId id="396" r:id="rId12"/>
    <p:sldId id="349" r:id="rId13"/>
    <p:sldId id="357" r:id="rId14"/>
    <p:sldId id="356" r:id="rId15"/>
    <p:sldId id="361" r:id="rId16"/>
    <p:sldId id="358" r:id="rId17"/>
    <p:sldId id="362" r:id="rId18"/>
    <p:sldId id="363" r:id="rId19"/>
    <p:sldId id="364" r:id="rId20"/>
    <p:sldId id="360" r:id="rId21"/>
    <p:sldId id="365" r:id="rId22"/>
    <p:sldId id="369" r:id="rId23"/>
    <p:sldId id="370" r:id="rId24"/>
    <p:sldId id="368" r:id="rId25"/>
    <p:sldId id="350" r:id="rId26"/>
    <p:sldId id="366" r:id="rId27"/>
    <p:sldId id="375" r:id="rId28"/>
    <p:sldId id="379" r:id="rId29"/>
    <p:sldId id="393" r:id="rId30"/>
    <p:sldId id="380" r:id="rId31"/>
    <p:sldId id="351" r:id="rId32"/>
    <p:sldId id="367" r:id="rId33"/>
    <p:sldId id="371" r:id="rId34"/>
    <p:sldId id="374" r:id="rId35"/>
    <p:sldId id="378" r:id="rId36"/>
    <p:sldId id="394" r:id="rId37"/>
    <p:sldId id="376" r:id="rId38"/>
    <p:sldId id="377" r:id="rId39"/>
    <p:sldId id="395" r:id="rId40"/>
    <p:sldId id="387" r:id="rId41"/>
    <p:sldId id="388" r:id="rId42"/>
    <p:sldId id="390" r:id="rId43"/>
    <p:sldId id="389" r:id="rId44"/>
    <p:sldId id="352" r:id="rId45"/>
    <p:sldId id="381" r:id="rId46"/>
    <p:sldId id="385" r:id="rId47"/>
    <p:sldId id="382" r:id="rId48"/>
    <p:sldId id="383" r:id="rId49"/>
    <p:sldId id="384" r:id="rId50"/>
    <p:sldId id="353" r:id="rId51"/>
    <p:sldId id="359" r:id="rId52"/>
    <p:sldId id="391" r:id="rId53"/>
    <p:sldId id="332" r:id="rId54"/>
    <p:sldId id="38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22"/>
            <p14:sldId id="346"/>
            <p14:sldId id="345"/>
            <p14:sldId id="335"/>
            <p14:sldId id="341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93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1F7A88-2CF3-4CEC-BCE0-8DAD0C6DD358}" v="1660" dt="2018-06-27T14:59:46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8439" autoAdjust="0"/>
  </p:normalViewPr>
  <p:slideViewPr>
    <p:cSldViewPr snapToGrid="0">
      <p:cViewPr varScale="1">
        <p:scale>
          <a:sx n="80" d="100"/>
          <a:sy n="80" d="100"/>
        </p:scale>
        <p:origin x="96" y="1536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1E84ED31-1F1F-4BBA-B810-DF210327B36E}"/>
    <pc:docChg chg="undo custSel addSld delSld modSld sldOrd modMainMaster addSection delSection modSection">
      <pc:chgData name="Andy Mallon" userId="0dfd7ab5-17aa-4ac6-b039-e05176edc781" providerId="ADAL" clId="{1E84ED31-1F1F-4BBA-B810-DF210327B36E}" dt="2018-05-20T18:23:21.427" v="9185" actId="20577"/>
      <pc:docMkLst>
        <pc:docMk/>
      </pc:docMkLst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67959566" sldId="261"/>
        </pc:sldMkLst>
        <pc:spChg chg="mod">
          <ac:chgData name="Andy Mallon" userId="0dfd7ab5-17aa-4ac6-b039-e05176edc781" providerId="ADAL" clId="{1E84ED31-1F1F-4BBA-B810-DF210327B36E}" dt="2018-05-12T15:42:55.544" v="1685" actId="27636"/>
          <ac:spMkLst>
            <pc:docMk/>
            <pc:sldMk cId="3567959566" sldId="261"/>
            <ac:spMk id="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4:47:50.260" v="908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697107245" sldId="322"/>
        </pc:sldMkLst>
        <pc:spChg chg="mod">
          <ac:chgData name="Andy Mallon" userId="0dfd7ab5-17aa-4ac6-b039-e05176edc781" providerId="ADAL" clId="{1E84ED31-1F1F-4BBA-B810-DF210327B36E}" dt="2018-05-12T15:42:55.462" v="1679" actId="27636"/>
          <ac:spMkLst>
            <pc:docMk/>
            <pc:sldMk cId="1697107245" sldId="322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05.019" v="1949" actId="1076"/>
          <ac:spMkLst>
            <pc:docMk/>
            <pc:sldMk cId="1697107245" sldId="322"/>
            <ac:spMk id="6" creationId="{00000000-0000-0000-0000-000000000000}"/>
          </ac:spMkLst>
        </pc:sp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739930896" sldId="332"/>
        </pc:sldMkLst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593459972" sldId="335"/>
        </pc:sldMkLst>
        <pc:spChg chg="mod">
          <ac:chgData name="Andy Mallon" userId="0dfd7ab5-17aa-4ac6-b039-e05176edc781" providerId="ADAL" clId="{1E84ED31-1F1F-4BBA-B810-DF210327B36E}" dt="2018-05-12T15:42:55.490" v="1681" actId="27636"/>
          <ac:spMkLst>
            <pc:docMk/>
            <pc:sldMk cId="593459972" sldId="335"/>
            <ac:spMk id="10" creationId="{DCA076EB-0851-4A9F-BE5F-6E3AD6EE62A3}"/>
          </ac:spMkLst>
        </pc:sp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3" creationId="{3AA2A14C-93FB-4059-941A-7688721B300F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4" creationId="{C863BE91-5FF5-441B-A87E-292D53ED2726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9" creationId="{242BD2B6-E894-43EA-A29E-AA7158A6440C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837407539" sldId="341"/>
        </pc:sldMkLst>
        <pc:spChg chg="mod">
          <ac:chgData name="Andy Mallon" userId="0dfd7ab5-17aa-4ac6-b039-e05176edc781" providerId="ADAL" clId="{1E84ED31-1F1F-4BBA-B810-DF210327B36E}" dt="2018-05-12T15:42:55.517" v="1683" actId="27636"/>
          <ac:spMkLst>
            <pc:docMk/>
            <pc:sldMk cId="837407539" sldId="341"/>
            <ac:spMk id="2" creationId="{00000000-0000-0000-0000-000000000000}"/>
          </ac:spMkLst>
        </pc:spChg>
      </pc:sldChg>
      <pc:sldChg chg="addSp delSp 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744002627" sldId="343"/>
        </pc:sldMkLst>
        <pc:spChg chg="mod">
          <ac:chgData name="Andy Mallon" userId="0dfd7ab5-17aa-4ac6-b039-e05176edc781" providerId="ADAL" clId="{1E84ED31-1F1F-4BBA-B810-DF210327B36E}" dt="2018-05-12T15:58:23.500" v="2116" actId="255"/>
          <ac:spMkLst>
            <pc:docMk/>
            <pc:sldMk cId="744002627" sldId="343"/>
            <ac:spMk id="2" creationId="{00000000-0000-0000-0000-000000000000}"/>
          </ac:spMkLst>
        </pc:spChg>
        <pc:spChg chg="del mod">
          <ac:chgData name="Andy Mallon" userId="0dfd7ab5-17aa-4ac6-b039-e05176edc781" providerId="ADAL" clId="{1E84ED31-1F1F-4BBA-B810-DF210327B36E}" dt="2018-05-12T15:58:30.266" v="2117" actId="478"/>
          <ac:spMkLst>
            <pc:docMk/>
            <pc:sldMk cId="744002627" sldId="343"/>
            <ac:spMk id="3" creationId="{00000000-0000-0000-0000-000000000000}"/>
          </ac:spMkLst>
        </pc:spChg>
        <pc:spChg chg="add del mod">
          <ac:chgData name="Andy Mallon" userId="0dfd7ab5-17aa-4ac6-b039-e05176edc781" providerId="ADAL" clId="{1E84ED31-1F1F-4BBA-B810-DF210327B36E}" dt="2018-05-12T15:55:27.893" v="2065" actId="1076"/>
          <ac:spMkLst>
            <pc:docMk/>
            <pc:sldMk cId="744002627" sldId="343"/>
            <ac:spMk id="5" creationId="{2AC6CBBC-9C6E-4B56-90B4-C6BAE67A8529}"/>
          </ac:spMkLst>
        </pc:spChg>
        <pc:spChg chg="add mod">
          <ac:chgData name="Andy Mallon" userId="0dfd7ab5-17aa-4ac6-b039-e05176edc781" providerId="ADAL" clId="{1E84ED31-1F1F-4BBA-B810-DF210327B36E}" dt="2018-05-12T15:56:25.750" v="2095" actId="20577"/>
          <ac:spMkLst>
            <pc:docMk/>
            <pc:sldMk cId="744002627" sldId="343"/>
            <ac:spMk id="6" creationId="{5AFEE41F-15E4-477B-ACF0-E027F5C012FE}"/>
          </ac:spMkLst>
        </pc:spChg>
        <pc:picChg chg="del mod">
          <ac:chgData name="Andy Mallon" userId="0dfd7ab5-17aa-4ac6-b039-e05176edc781" providerId="ADAL" clId="{1E84ED31-1F1F-4BBA-B810-DF210327B36E}" dt="2018-05-12T15:55:26.604" v="2064" actId="1076"/>
          <ac:picMkLst>
            <pc:docMk/>
            <pc:sldMk cId="744002627" sldId="343"/>
            <ac:picMk id="4" creationId="{00000000-0000-0000-0000-000000000000}"/>
          </ac:picMkLst>
        </pc:picChg>
        <pc:picChg chg="add mod modCrop">
          <ac:chgData name="Andy Mallon" userId="0dfd7ab5-17aa-4ac6-b039-e05176edc781" providerId="ADAL" clId="{1E84ED31-1F1F-4BBA-B810-DF210327B36E}" dt="2018-05-12T15:55:42.071" v="2068" actId="18131"/>
          <ac:picMkLst>
            <pc:docMk/>
            <pc:sldMk cId="744002627" sldId="343"/>
            <ac:picMk id="7" creationId="{A77F899B-729E-4206-83B2-78AEDB039F42}"/>
          </ac:picMkLst>
        </pc:picChg>
        <pc:picChg chg="add mod">
          <ac:chgData name="Andy Mallon" userId="0dfd7ab5-17aa-4ac6-b039-e05176edc781" providerId="ADAL" clId="{1E84ED31-1F1F-4BBA-B810-DF210327B36E}" dt="2018-05-12T16:06:52.644" v="2211" actId="1076"/>
          <ac:picMkLst>
            <pc:docMk/>
            <pc:sldMk cId="744002627" sldId="343"/>
            <ac:picMk id="8" creationId="{94ADA4AD-F121-4B90-989F-E3D8513E6E3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0638036" sldId="344"/>
        </pc:sldMkLst>
        <pc:spChg chg="mod">
          <ac:chgData name="Andy Mallon" userId="0dfd7ab5-17aa-4ac6-b039-e05176edc781" providerId="ADAL" clId="{1E84ED31-1F1F-4BBA-B810-DF210327B36E}" dt="2018-05-12T15:42:55.530" v="1684" actId="27636"/>
          <ac:spMkLst>
            <pc:docMk/>
            <pc:sldMk cId="40638036" sldId="344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5T00:19:42.611" v="2687" actId="20577"/>
        <pc:sldMkLst>
          <pc:docMk/>
          <pc:sldMk cId="125486011" sldId="345"/>
        </pc:sldMkLst>
        <pc:spChg chg="mod">
          <ac:chgData name="Andy Mallon" userId="0dfd7ab5-17aa-4ac6-b039-e05176edc781" providerId="ADAL" clId="{1E84ED31-1F1F-4BBA-B810-DF210327B36E}" dt="2018-05-12T15:42:55.473" v="1680" actId="27636"/>
          <ac:spMkLst>
            <pc:docMk/>
            <pc:sldMk cId="125486011" sldId="345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6.299" v="1967" actId="1035"/>
          <ac:spMkLst>
            <pc:docMk/>
            <pc:sldMk cId="125486011" sldId="345"/>
            <ac:spMk id="1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3" creationId="{60665661-6809-4C36-9539-3F9ECF3BF722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8" creationId="{D4302186-3E38-416D-A712-CE35352402D7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9" creationId="{D30436AF-4337-4BDE-957B-7E4A2A12EE67}"/>
          </ac:spMkLst>
        </pc:sp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6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17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30" creationId="{DB945D83-2FDC-40D7-BEE5-AB5AEDF7B7B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204892330" sldId="346"/>
        </pc:sldMkLst>
        <pc:grpChg chg="ord">
          <ac:chgData name="Andy Mallon" userId="0dfd7ab5-17aa-4ac6-b039-e05176edc781" providerId="ADAL" clId="{1E84ED31-1F1F-4BBA-B810-DF210327B36E}" dt="2018-05-06T01:11:30.087" v="747" actId="167"/>
          <ac:grpSpMkLst>
            <pc:docMk/>
            <pc:sldMk cId="3204892330" sldId="346"/>
            <ac:grpSpMk id="15" creationId="{00000000-0000-0000-0000-000000000000}"/>
          </ac:grpSpMkLst>
        </pc:grpChg>
        <pc:picChg chg="ord">
          <ac:chgData name="Andy Mallon" userId="0dfd7ab5-17aa-4ac6-b039-e05176edc781" providerId="ADAL" clId="{1E84ED31-1F1F-4BBA-B810-DF210327B36E}" dt="2018-05-06T01:11:54.819" v="748" actId="167"/>
          <ac:picMkLst>
            <pc:docMk/>
            <pc:sldMk cId="3204892330" sldId="346"/>
            <ac:picMk id="4" creationId="{00000000-0000-0000-0000-000000000000}"/>
          </ac:picMkLst>
        </pc:pic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240573574" sldId="348"/>
        </pc:sldMkLst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088043428" sldId="349"/>
        </pc:sldMkLst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2" creationId="{A0FA4850-5073-438F-92AE-089F4723511A}"/>
          </ac:spMkLst>
        </pc:spChg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3" creationId="{5ECF749A-A2AF-45BE-808F-6FBC0BF072BA}"/>
          </ac:spMkLst>
        </pc:spChg>
        <pc:spChg chg="add mod">
          <ac:chgData name="Andy Mallon" userId="0dfd7ab5-17aa-4ac6-b039-e05176edc781" providerId="ADAL" clId="{1E84ED31-1F1F-4BBA-B810-DF210327B36E}" dt="2018-05-05T19:12:12.279" v="59" actId="20577"/>
          <ac:spMkLst>
            <pc:docMk/>
            <pc:sldMk cId="1088043428" sldId="349"/>
            <ac:spMk id="4" creationId="{F3CF4F33-86A0-41D7-8641-7DE595DF19A1}"/>
          </ac:spMkLst>
        </pc:spChg>
        <pc:spChg chg="add mod">
          <ac:chgData name="Andy Mallon" userId="0dfd7ab5-17aa-4ac6-b039-e05176edc781" providerId="ADAL" clId="{1E84ED31-1F1F-4BBA-B810-DF210327B36E}" dt="2018-05-05T19:12:05.770" v="54" actId="20577"/>
          <ac:spMkLst>
            <pc:docMk/>
            <pc:sldMk cId="1088043428" sldId="349"/>
            <ac:spMk id="5" creationId="{2CB6535E-A5C9-41E8-B595-45739D0446A3}"/>
          </ac:spMkLst>
        </pc:spChg>
        <pc:spChg chg="add mod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6" creationId="{F367674A-D869-4EEC-8870-0879FEF5E08C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432021497" sldId="350"/>
        </pc:sldMkLst>
        <pc:spChg chg="mod">
          <ac:chgData name="Andy Mallon" userId="0dfd7ab5-17aa-4ac6-b039-e05176edc781" providerId="ADAL" clId="{1E84ED31-1F1F-4BBA-B810-DF210327B36E}" dt="2018-05-05T19:12:28.841" v="90" actId="20577"/>
          <ac:spMkLst>
            <pc:docMk/>
            <pc:sldMk cId="1432021497" sldId="350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25534611" sldId="351"/>
        </pc:sldMkLst>
        <pc:spChg chg="mod">
          <ac:chgData name="Andy Mallon" userId="0dfd7ab5-17aa-4ac6-b039-e05176edc781" providerId="ADAL" clId="{1E84ED31-1F1F-4BBA-B810-DF210327B36E}" dt="2018-05-05T19:12:39.706" v="99" actId="20577"/>
          <ac:spMkLst>
            <pc:docMk/>
            <pc:sldMk cId="1925534611" sldId="351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141884098" sldId="352"/>
        </pc:sldMkLst>
        <pc:spChg chg="mod">
          <ac:chgData name="Andy Mallon" userId="0dfd7ab5-17aa-4ac6-b039-e05176edc781" providerId="ADAL" clId="{1E84ED31-1F1F-4BBA-B810-DF210327B36E}" dt="2018-05-05T19:12:54.789" v="124" actId="20577"/>
          <ac:spMkLst>
            <pc:docMk/>
            <pc:sldMk cId="4141884098" sldId="352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559973353" sldId="353"/>
        </pc:sldMkLst>
        <pc:spChg chg="mod">
          <ac:chgData name="Andy Mallon" userId="0dfd7ab5-17aa-4ac6-b039-e05176edc781" providerId="ADAL" clId="{1E84ED31-1F1F-4BBA-B810-DF210327B36E}" dt="2018-05-12T14:46:36.547" v="810" actId="20577"/>
          <ac:spMkLst>
            <pc:docMk/>
            <pc:sldMk cId="1559973353" sldId="353"/>
            <ac:spMk id="4" creationId="{F3CF4F33-86A0-41D7-8641-7DE595DF19A1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158481844" sldId="356"/>
        </pc:sldMkLst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2" creationId="{16F55DDC-E31A-4965-A498-9D2DB13DC57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3" creationId="{766F3CE7-9232-480B-B13B-B1BB5409C824}"/>
          </ac:spMkLst>
        </pc:spChg>
        <pc:spChg chg="add del mod">
          <ac:chgData name="Andy Mallon" userId="0dfd7ab5-17aa-4ac6-b039-e05176edc781" providerId="ADAL" clId="{1E84ED31-1F1F-4BBA-B810-DF210327B36E}" dt="2018-05-12T15:49:13.615" v="1872" actId="478"/>
          <ac:spMkLst>
            <pc:docMk/>
            <pc:sldMk cId="1158481844" sldId="356"/>
            <ac:spMk id="3" creationId="{FDBC0EBD-822A-4E1A-AE90-F52F3352CB3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4" creationId="{B743CC7C-67A4-4FDD-8F56-77BA4F31021C}"/>
          </ac:spMkLst>
        </pc:spChg>
        <pc:spChg chg="add mod">
          <ac:chgData name="Andy Mallon" userId="0dfd7ab5-17aa-4ac6-b039-e05176edc781" providerId="ADAL" clId="{1E84ED31-1F1F-4BBA-B810-DF210327B36E}" dt="2018-05-12T15:42:55.560" v="1687" actId="27636"/>
          <ac:spMkLst>
            <pc:docMk/>
            <pc:sldMk cId="1158481844" sldId="356"/>
            <ac:spMk id="5" creationId="{2D37A993-9DC5-4F0E-BDAD-451583D63785}"/>
          </ac:spMkLst>
        </pc:spChg>
        <pc:spChg chg="add del mod">
          <ac:chgData name="Andy Mallon" userId="0dfd7ab5-17aa-4ac6-b039-e05176edc781" providerId="ADAL" clId="{1E84ED31-1F1F-4BBA-B810-DF210327B36E}" dt="2018-05-05T19:27:37.172" v="475" actId="478"/>
          <ac:spMkLst>
            <pc:docMk/>
            <pc:sldMk cId="1158481844" sldId="356"/>
            <ac:spMk id="6" creationId="{B3B84901-640A-4A4D-92BA-00B1094EB659}"/>
          </ac:spMkLst>
        </pc:spChg>
        <pc:spChg chg="add del mod">
          <ac:chgData name="Andy Mallon" userId="0dfd7ab5-17aa-4ac6-b039-e05176edc781" providerId="ADAL" clId="{1E84ED31-1F1F-4BBA-B810-DF210327B36E}" dt="2018-05-05T19:27:42.012" v="476" actId="478"/>
          <ac:spMkLst>
            <pc:docMk/>
            <pc:sldMk cId="1158481844" sldId="356"/>
            <ac:spMk id="9" creationId="{0E90BA59-5CCD-445C-B4AB-C20EB460022E}"/>
          </ac:spMkLst>
        </pc:spChg>
        <pc:spChg chg="add del mod">
          <ac:chgData name="Andy Mallon" userId="0dfd7ab5-17aa-4ac6-b039-e05176edc781" providerId="ADAL" clId="{1E84ED31-1F1F-4BBA-B810-DF210327B36E}" dt="2018-05-05T19:33:11.175" v="527" actId="11529"/>
          <ac:spMkLst>
            <pc:docMk/>
            <pc:sldMk cId="1158481844" sldId="356"/>
            <ac:spMk id="10" creationId="{861559EC-3FC9-4F89-81F5-295771BEA2E0}"/>
          </ac:spMkLst>
        </pc:spChg>
        <pc:graphicFrameChg chg="add del mod">
          <ac:chgData name="Andy Mallon" userId="0dfd7ab5-17aa-4ac6-b039-e05176edc781" providerId="ADAL" clId="{1E84ED31-1F1F-4BBA-B810-DF210327B36E}" dt="2018-05-12T14:52:02.545" v="950" actId="478"/>
          <ac:graphicFrameMkLst>
            <pc:docMk/>
            <pc:sldMk cId="1158481844" sldId="356"/>
            <ac:graphicFrameMk id="7" creationId="{50946341-1A62-4DB1-935A-54E7EAC55FA1}"/>
          </ac:graphicFrameMkLst>
        </pc:graphicFrameChg>
        <pc:picChg chg="add mod">
          <ac:chgData name="Andy Mallon" userId="0dfd7ab5-17aa-4ac6-b039-e05176edc781" providerId="ADAL" clId="{1E84ED31-1F1F-4BBA-B810-DF210327B36E}" dt="2018-05-12T15:51:11.416" v="1898" actId="1076"/>
          <ac:picMkLst>
            <pc:docMk/>
            <pc:sldMk cId="1158481844" sldId="356"/>
            <ac:picMk id="2" creationId="{ACDE4190-E6EF-410F-8A10-5543A368B261}"/>
          </ac:picMkLst>
        </pc:picChg>
        <pc:picChg chg="add mod">
          <ac:chgData name="Andy Mallon" userId="0dfd7ab5-17aa-4ac6-b039-e05176edc781" providerId="ADAL" clId="{1E84ED31-1F1F-4BBA-B810-DF210327B36E}" dt="2018-05-12T15:51:14.195" v="1899" actId="1076"/>
          <ac:picMkLst>
            <pc:docMk/>
            <pc:sldMk cId="1158481844" sldId="356"/>
            <ac:picMk id="1026" creationId="{640CE23D-069F-40DF-A6DD-ABD7E464729A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175722269" sldId="357"/>
        </pc:sldMkLst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2" creationId="{29B60893-CB2C-41D7-A678-024DA2690016}"/>
          </ac:spMkLst>
        </pc:spChg>
        <pc:spChg chg="add mod">
          <ac:chgData name="Andy Mallon" userId="0dfd7ab5-17aa-4ac6-b039-e05176edc781" providerId="ADAL" clId="{1E84ED31-1F1F-4BBA-B810-DF210327B36E}" dt="2018-05-12T15:51:35.970" v="1936" actId="1035"/>
          <ac:spMkLst>
            <pc:docMk/>
            <pc:sldMk cId="3175722269" sldId="357"/>
            <ac:spMk id="2" creationId="{3B92AB7D-47AD-4338-88D6-A1D80FD280C0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3" creationId="{D9C0C927-A8F9-45EA-904A-D42A4F8C77AB}"/>
          </ac:spMkLst>
        </pc:spChg>
        <pc:spChg chg="add mod">
          <ac:chgData name="Andy Mallon" userId="0dfd7ab5-17aa-4ac6-b039-e05176edc781" providerId="ADAL" clId="{1E84ED31-1F1F-4BBA-B810-DF210327B36E}" dt="2018-05-12T15:13:54.464" v="1431" actId="164"/>
          <ac:spMkLst>
            <pc:docMk/>
            <pc:sldMk cId="3175722269" sldId="357"/>
            <ac:spMk id="3" creationId="{8FD6A113-A9F4-41A8-AAFC-B63B4ACA8E5E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4" creationId="{7426E28D-2EFF-4B6F-9AC8-7501393C7116}"/>
          </ac:spMkLst>
        </pc:spChg>
        <pc:spChg chg="add mod">
          <ac:chgData name="Andy Mallon" userId="0dfd7ab5-17aa-4ac6-b039-e05176edc781" providerId="ADAL" clId="{1E84ED31-1F1F-4BBA-B810-DF210327B36E}" dt="2018-05-12T15:42:55.550" v="1686" actId="27636"/>
          <ac:spMkLst>
            <pc:docMk/>
            <pc:sldMk cId="3175722269" sldId="357"/>
            <ac:spMk id="5" creationId="{B8AF23CE-FE1D-46BB-925C-FD70AC997EE6}"/>
          </ac:spMkLst>
        </pc:spChg>
        <pc:spChg chg="add mod">
          <ac:chgData name="Andy Mallon" userId="0dfd7ab5-17aa-4ac6-b039-e05176edc781" providerId="ADAL" clId="{1E84ED31-1F1F-4BBA-B810-DF210327B36E}" dt="2018-05-12T15:14:00.746" v="1432" actId="164"/>
          <ac:spMkLst>
            <pc:docMk/>
            <pc:sldMk cId="3175722269" sldId="357"/>
            <ac:spMk id="8" creationId="{9B738C75-7CE2-484B-9DBA-AF7B284736C6}"/>
          </ac:spMkLst>
        </pc:spChg>
        <pc:spChg chg="add mod">
          <ac:chgData name="Andy Mallon" userId="0dfd7ab5-17aa-4ac6-b039-e05176edc781" providerId="ADAL" clId="{1E84ED31-1F1F-4BBA-B810-DF210327B36E}" dt="2018-05-12T15:14:09.493" v="1433" actId="164"/>
          <ac:spMkLst>
            <pc:docMk/>
            <pc:sldMk cId="3175722269" sldId="357"/>
            <ac:spMk id="9" creationId="{BD3D7850-A641-4945-B678-090404B2B0ED}"/>
          </ac:spMkLst>
        </pc:spChg>
        <pc:spChg chg="add mod">
          <ac:chgData name="Andy Mallon" userId="0dfd7ab5-17aa-4ac6-b039-e05176edc781" providerId="ADAL" clId="{1E84ED31-1F1F-4BBA-B810-DF210327B36E}" dt="2018-05-12T15:14:19.705" v="1434" actId="164"/>
          <ac:spMkLst>
            <pc:docMk/>
            <pc:sldMk cId="3175722269" sldId="357"/>
            <ac:spMk id="10" creationId="{566A6364-7C83-4E7F-9E23-9DBFA3F34CF2}"/>
          </ac:spMkLst>
        </pc:spChg>
        <pc:spChg chg="add mod">
          <ac:chgData name="Andy Mallon" userId="0dfd7ab5-17aa-4ac6-b039-e05176edc781" providerId="ADAL" clId="{1E84ED31-1F1F-4BBA-B810-DF210327B36E}" dt="2018-05-12T15:14:34.374" v="1436" actId="164"/>
          <ac:spMkLst>
            <pc:docMk/>
            <pc:sldMk cId="3175722269" sldId="357"/>
            <ac:spMk id="11" creationId="{44D3AAE2-0F06-408E-98B4-B372BBB1C5A6}"/>
          </ac:spMkLst>
        </pc:spChg>
        <pc:spChg chg="add mod">
          <ac:chgData name="Andy Mallon" userId="0dfd7ab5-17aa-4ac6-b039-e05176edc781" providerId="ADAL" clId="{1E84ED31-1F1F-4BBA-B810-DF210327B36E}" dt="2018-05-12T15:21:24.225" v="1524" actId="1076"/>
          <ac:spMkLst>
            <pc:docMk/>
            <pc:sldMk cId="3175722269" sldId="357"/>
            <ac:spMk id="12" creationId="{59006A8D-9E81-454C-9C51-478D97E23271}"/>
          </ac:spMkLst>
        </pc:s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5" creationId="{036CBC01-B784-4F98-B758-6D883C3FF0A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6" creationId="{19DDC4F3-F3C1-4E69-9CE1-CE2575044F8B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7" creationId="{8F357349-BDC8-462D-B517-3325EDAC2DC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8" creationId="{F5C7464A-3006-4492-B4D4-DF84275D4177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9" creationId="{1013EA40-C294-4A0E-8375-BB956C297016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30" creationId="{59ACCB6D-C007-4A15-A04E-FFC242D17A24}"/>
          </ac:grpSpMkLst>
        </pc:grpChg>
        <pc:graphicFrameChg chg="add del mod">
          <ac:chgData name="Andy Mallon" userId="0dfd7ab5-17aa-4ac6-b039-e05176edc781" providerId="ADAL" clId="{1E84ED31-1F1F-4BBA-B810-DF210327B36E}" dt="2018-05-12T14:59:54.031" v="1158" actId="478"/>
          <ac:graphicFrameMkLst>
            <pc:docMk/>
            <pc:sldMk cId="3175722269" sldId="357"/>
            <ac:graphicFrameMk id="4" creationId="{F72DCCB8-CFB3-4F33-B7EB-F2FC847009F0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2T14:59:48.418" v="1157" actId="478"/>
          <ac:graphicFrameMkLst>
            <pc:docMk/>
            <pc:sldMk cId="3175722269" sldId="357"/>
            <ac:graphicFrameMk id="6" creationId="{F057D4C1-C12F-429A-8926-2F334BAAF47D}"/>
          </ac:graphicFrameMkLst>
        </pc:graphicFrameChg>
        <pc:graphicFrameChg chg="add del">
          <ac:chgData name="Andy Mallon" userId="0dfd7ab5-17aa-4ac6-b039-e05176edc781" providerId="ADAL" clId="{1E84ED31-1F1F-4BBA-B810-DF210327B36E}" dt="2018-05-05T19:43:22.889" v="647" actId="20577"/>
          <ac:graphicFrameMkLst>
            <pc:docMk/>
            <pc:sldMk cId="3175722269" sldId="357"/>
            <ac:graphicFrameMk id="7" creationId="{32C69914-316A-4E28-9631-9EC569232BF9}"/>
          </ac:graphicFrameMkLst>
        </pc:graphicFrameChg>
        <pc:picChg chg="add del mod">
          <ac:chgData name="Andy Mallon" userId="0dfd7ab5-17aa-4ac6-b039-e05176edc781" providerId="ADAL" clId="{1E84ED31-1F1F-4BBA-B810-DF210327B36E}" dt="2018-05-12T15:01:15.233" v="1166" actId="478"/>
          <ac:picMkLst>
            <pc:docMk/>
            <pc:sldMk cId="3175722269" sldId="357"/>
            <ac:picMk id="7" creationId="{AA596CA7-86F2-4814-8FDA-75394C59BCF0}"/>
          </ac:picMkLst>
        </pc:picChg>
        <pc:picChg chg="add mod">
          <ac:chgData name="Andy Mallon" userId="0dfd7ab5-17aa-4ac6-b039-e05176edc781" providerId="ADAL" clId="{1E84ED31-1F1F-4BBA-B810-DF210327B36E}" dt="2018-05-12T15:14:34.374" v="1436" actId="164"/>
          <ac:picMkLst>
            <pc:docMk/>
            <pc:sldMk cId="3175722269" sldId="357"/>
            <ac:picMk id="14" creationId="{82776A0B-7854-4A13-A1EC-2D2CBDB00E57}"/>
          </ac:picMkLst>
        </pc:picChg>
        <pc:picChg chg="add mod">
          <ac:chgData name="Andy Mallon" userId="0dfd7ab5-17aa-4ac6-b039-e05176edc781" providerId="ADAL" clId="{1E84ED31-1F1F-4BBA-B810-DF210327B36E}" dt="2018-05-12T15:14:00.746" v="1432" actId="164"/>
          <ac:picMkLst>
            <pc:docMk/>
            <pc:sldMk cId="3175722269" sldId="357"/>
            <ac:picMk id="16" creationId="{4E2D5E1B-738B-4156-BAFF-5BAF48927B64}"/>
          </ac:picMkLst>
        </pc:picChg>
        <pc:picChg chg="add mod">
          <ac:chgData name="Andy Mallon" userId="0dfd7ab5-17aa-4ac6-b039-e05176edc781" providerId="ADAL" clId="{1E84ED31-1F1F-4BBA-B810-DF210327B36E}" dt="2018-05-12T15:14:19.705" v="1434" actId="164"/>
          <ac:picMkLst>
            <pc:docMk/>
            <pc:sldMk cId="3175722269" sldId="357"/>
            <ac:picMk id="18" creationId="{CCCA631B-B2A7-4234-B9CC-102FE5EB467B}"/>
          </ac:picMkLst>
        </pc:picChg>
        <pc:picChg chg="add mod">
          <ac:chgData name="Andy Mallon" userId="0dfd7ab5-17aa-4ac6-b039-e05176edc781" providerId="ADAL" clId="{1E84ED31-1F1F-4BBA-B810-DF210327B36E}" dt="2018-05-12T15:13:54.464" v="1431" actId="164"/>
          <ac:picMkLst>
            <pc:docMk/>
            <pc:sldMk cId="3175722269" sldId="357"/>
            <ac:picMk id="20" creationId="{D3081471-F549-4328-8E25-BD0975F46CA4}"/>
          </ac:picMkLst>
        </pc:picChg>
        <pc:picChg chg="add mod">
          <ac:chgData name="Andy Mallon" userId="0dfd7ab5-17aa-4ac6-b039-e05176edc781" providerId="ADAL" clId="{1E84ED31-1F1F-4BBA-B810-DF210327B36E}" dt="2018-05-12T15:14:09.493" v="1433" actId="164"/>
          <ac:picMkLst>
            <pc:docMk/>
            <pc:sldMk cId="3175722269" sldId="357"/>
            <ac:picMk id="22" creationId="{4E35AB0A-9333-4BBA-885E-69B1899713D9}"/>
          </ac:picMkLst>
        </pc:picChg>
        <pc:picChg chg="add mod">
          <ac:chgData name="Andy Mallon" userId="0dfd7ab5-17aa-4ac6-b039-e05176edc781" providerId="ADAL" clId="{1E84ED31-1F1F-4BBA-B810-DF210327B36E}" dt="2018-05-12T15:21:27.301" v="1525" actId="1076"/>
          <ac:picMkLst>
            <pc:docMk/>
            <pc:sldMk cId="3175722269" sldId="357"/>
            <ac:picMk id="24" creationId="{578FAAA6-EB8A-420A-A14D-87163327570B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8586492" sldId="358"/>
        </pc:sldMkLst>
        <pc:spChg chg="mod">
          <ac:chgData name="Andy Mallon" userId="0dfd7ab5-17aa-4ac6-b039-e05176edc781" providerId="ADAL" clId="{1E84ED31-1F1F-4BBA-B810-DF210327B36E}" dt="2018-05-12T15:42:55.575" v="1689" actId="27636"/>
          <ac:spMkLst>
            <pc:docMk/>
            <pc:sldMk cId="198586492" sldId="358"/>
            <ac:spMk id="2" creationId="{C0ECA887-1FB0-42D8-9D38-C9FDA8C9CB83}"/>
          </ac:spMkLst>
        </pc:spChg>
        <pc:spChg chg="del">
          <ac:chgData name="Andy Mallon" userId="0dfd7ab5-17aa-4ac6-b039-e05176edc781" providerId="ADAL" clId="{1E84ED31-1F1F-4BBA-B810-DF210327B36E}" dt="2018-05-12T14:57:10.396" v="976" actId="1076"/>
          <ac:spMkLst>
            <pc:docMk/>
            <pc:sldMk cId="198586492" sldId="358"/>
            <ac:spMk id="3" creationId="{9224810D-B627-49D5-BB14-553DA32B30C4}"/>
          </ac:spMkLst>
        </pc:spChg>
        <pc:spChg chg="add del mod">
          <ac:chgData name="Andy Mallon" userId="0dfd7ab5-17aa-4ac6-b039-e05176edc781" providerId="ADAL" clId="{1E84ED31-1F1F-4BBA-B810-DF210327B36E}" dt="2018-05-12T15:49:36.228" v="1875" actId="478"/>
          <ac:spMkLst>
            <pc:docMk/>
            <pc:sldMk cId="198586492" sldId="358"/>
            <ac:spMk id="5" creationId="{9ECDC520-7A32-4D62-9A49-9865F62A2044}"/>
          </ac:spMkLst>
        </pc:spChg>
        <pc:picChg chg="add mod">
          <ac:chgData name="Andy Mallon" userId="0dfd7ab5-17aa-4ac6-b039-e05176edc781" providerId="ADAL" clId="{1E84ED31-1F1F-4BBA-B810-DF210327B36E}" dt="2018-05-12T15:49:39.195" v="1876" actId="1076"/>
          <ac:picMkLst>
            <pc:docMk/>
            <pc:sldMk cId="198586492" sldId="358"/>
            <ac:picMk id="4" creationId="{6E827BFC-2E1F-4EE4-BF97-21E691D91B6F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9T03:18:52.185" v="8721" actId="20577"/>
        <pc:sldMkLst>
          <pc:docMk/>
          <pc:sldMk cId="4081454573" sldId="359"/>
        </pc:sldMkLst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2" creationId="{020F004A-F48C-42F5-ABD4-EEFAE0104C4E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3" creationId="{B9CC81CB-7CFD-4250-9FC6-A563040565BF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4" creationId="{99E37864-6F1B-487B-8805-595B3BE6F24A}"/>
          </ac:spMkLst>
        </pc:spChg>
        <pc:spChg chg="add del mod">
          <ac:chgData name="Andy Mallon" userId="0dfd7ab5-17aa-4ac6-b039-e05176edc781" providerId="ADAL" clId="{1E84ED31-1F1F-4BBA-B810-DF210327B36E}" dt="2018-05-12T15:48:35.141" v="1861" actId="20577"/>
          <ac:spMkLst>
            <pc:docMk/>
            <pc:sldMk cId="4081454573" sldId="359"/>
            <ac:spMk id="5" creationId="{7BC2AD2C-1A28-4C9C-9F52-D64D6287F73D}"/>
          </ac:spMkLst>
        </pc:spChg>
        <pc:spChg chg="add del mod">
          <ac:chgData name="Andy Mallon" userId="0dfd7ab5-17aa-4ac6-b039-e05176edc781" providerId="ADAL" clId="{1E84ED31-1F1F-4BBA-B810-DF210327B36E}" dt="2018-05-12T15:48:46.540" v="1864" actId="478"/>
          <ac:spMkLst>
            <pc:docMk/>
            <pc:sldMk cId="4081454573" sldId="359"/>
            <ac:spMk id="6" creationId="{91A91223-6B88-465E-B1DD-BEB06928955C}"/>
          </ac:spMkLst>
        </pc:spChg>
        <pc:spChg chg="add mod">
          <ac:chgData name="Andy Mallon" userId="0dfd7ab5-17aa-4ac6-b039-e05176edc781" providerId="ADAL" clId="{1E84ED31-1F1F-4BBA-B810-DF210327B36E}" dt="2018-05-19T03:16:19.694" v="8562" actId="20577"/>
          <ac:spMkLst>
            <pc:docMk/>
            <pc:sldMk cId="4081454573" sldId="359"/>
            <ac:spMk id="7" creationId="{35406497-0701-4B7A-8C68-11C545365218}"/>
          </ac:spMkLst>
        </pc:spChg>
        <pc:spChg chg="add mod">
          <ac:chgData name="Andy Mallon" userId="0dfd7ab5-17aa-4ac6-b039-e05176edc781" providerId="ADAL" clId="{1E84ED31-1F1F-4BBA-B810-DF210327B36E}" dt="2018-05-19T03:18:52.185" v="8721" actId="20577"/>
          <ac:spMkLst>
            <pc:docMk/>
            <pc:sldMk cId="4081454573" sldId="359"/>
            <ac:spMk id="8" creationId="{68763D80-7E20-44B0-91CB-888F0C33003B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628321568" sldId="360"/>
        </pc:sldMkLst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2" creationId="{66ED2ADB-1F29-49FE-8763-AEA3CCD3F46D}"/>
          </ac:spMkLst>
        </pc:spChg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3" creationId="{AF6B2F64-F98A-4439-8446-7E80206AACE3}"/>
          </ac:spMkLst>
        </pc:spChg>
        <pc:spChg chg="add mod">
          <ac:chgData name="Andy Mallon" userId="0dfd7ab5-17aa-4ac6-b039-e05176edc781" providerId="ADAL" clId="{1E84ED31-1F1F-4BBA-B810-DF210327B36E}" dt="2018-05-12T14:48:14.919" v="949" actId="20577"/>
          <ac:spMkLst>
            <pc:docMk/>
            <pc:sldMk cId="628321568" sldId="360"/>
            <ac:spMk id="4" creationId="{E2B9B467-112F-496E-B528-39CC1DD5C9F2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5" creationId="{1F102FD0-4056-432F-9026-C51BB858D31C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6" creationId="{72A12515-6FF2-4E78-B4C9-61A9410A8086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305501780" sldId="361"/>
        </pc:sldMkLst>
        <pc:spChg chg="mod">
          <ac:chgData name="Andy Mallon" userId="0dfd7ab5-17aa-4ac6-b039-e05176edc781" providerId="ADAL" clId="{1E84ED31-1F1F-4BBA-B810-DF210327B36E}" dt="2018-05-12T15:42:55.566" v="1688" actId="27636"/>
          <ac:spMkLst>
            <pc:docMk/>
            <pc:sldMk cId="3305501780" sldId="361"/>
            <ac:spMk id="2" creationId="{CA47E370-AB93-4924-81E8-C35A54BD0A9D}"/>
          </ac:spMkLst>
        </pc:spChg>
        <pc:spChg chg="del">
          <ac:chgData name="Andy Mallon" userId="0dfd7ab5-17aa-4ac6-b039-e05176edc781" providerId="ADAL" clId="{1E84ED31-1F1F-4BBA-B810-DF210327B36E}" dt="2018-05-12T14:53:02.942" v="969" actId="478"/>
          <ac:spMkLst>
            <pc:docMk/>
            <pc:sldMk cId="3305501780" sldId="361"/>
            <ac:spMk id="3" creationId="{03E4E70B-0FAD-4055-A31F-1BA422D43443}"/>
          </ac:spMkLst>
        </pc:spChg>
        <pc:spChg chg="add del mod">
          <ac:chgData name="Andy Mallon" userId="0dfd7ab5-17aa-4ac6-b039-e05176edc781" providerId="ADAL" clId="{1E84ED31-1F1F-4BBA-B810-DF210327B36E}" dt="2018-05-12T15:49:30.119" v="1874" actId="478"/>
          <ac:spMkLst>
            <pc:docMk/>
            <pc:sldMk cId="3305501780" sldId="361"/>
            <ac:spMk id="4" creationId="{C4AA8119-2D70-4971-9B49-3113E4FF51CD}"/>
          </ac:spMkLst>
        </pc:spChg>
        <pc:picChg chg="add mod">
          <ac:chgData name="Andy Mallon" userId="0dfd7ab5-17aa-4ac6-b039-e05176edc781" providerId="ADAL" clId="{1E84ED31-1F1F-4BBA-B810-DF210327B36E}" dt="2018-05-12T15:50:59.146" v="1896" actId="1035"/>
          <ac:picMkLst>
            <pc:docMk/>
            <pc:sldMk cId="3305501780" sldId="361"/>
            <ac:picMk id="2050" creationId="{7D94904A-0EEA-4CA4-BCF0-96F5B1C65A20}"/>
          </ac:picMkLst>
        </pc:picChg>
        <pc:picChg chg="add mod">
          <ac:chgData name="Andy Mallon" userId="0dfd7ab5-17aa-4ac6-b039-e05176edc781" providerId="ADAL" clId="{1E84ED31-1F1F-4BBA-B810-DF210327B36E}" dt="2018-05-12T15:51:02.075" v="1897" actId="1076"/>
          <ac:picMkLst>
            <pc:docMk/>
            <pc:sldMk cId="3305501780" sldId="361"/>
            <ac:picMk id="2052" creationId="{3E743D60-73A7-486B-A095-E5DD91C40A6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911006093" sldId="362"/>
        </pc:sldMkLst>
        <pc:spChg chg="mod">
          <ac:chgData name="Andy Mallon" userId="0dfd7ab5-17aa-4ac6-b039-e05176edc781" providerId="ADAL" clId="{1E84ED31-1F1F-4BBA-B810-DF210327B36E}" dt="2018-05-12T15:42:55.583" v="1690" actId="27636"/>
          <ac:spMkLst>
            <pc:docMk/>
            <pc:sldMk cId="911006093" sldId="362"/>
            <ac:spMk id="2" creationId="{1547000D-6889-4363-8502-3D567D0E8FC0}"/>
          </ac:spMkLst>
        </pc:spChg>
        <pc:spChg chg="del">
          <ac:chgData name="Andy Mallon" userId="0dfd7ab5-17aa-4ac6-b039-e05176edc781" providerId="ADAL" clId="{1E84ED31-1F1F-4BBA-B810-DF210327B36E}" dt="2018-05-12T15:16:57.753" v="1474" actId="1076"/>
          <ac:spMkLst>
            <pc:docMk/>
            <pc:sldMk cId="911006093" sldId="362"/>
            <ac:spMk id="3" creationId="{0068047B-A7D7-4001-99B7-E65B78DD518F}"/>
          </ac:spMkLst>
        </pc:spChg>
        <pc:spChg chg="add del mod">
          <ac:chgData name="Andy Mallon" userId="0dfd7ab5-17aa-4ac6-b039-e05176edc781" providerId="ADAL" clId="{1E84ED31-1F1F-4BBA-B810-DF210327B36E}" dt="2018-05-12T15:49:44.623" v="1877" actId="478"/>
          <ac:spMkLst>
            <pc:docMk/>
            <pc:sldMk cId="911006093" sldId="362"/>
            <ac:spMk id="4" creationId="{BDBAB7BE-BAFB-4B6D-A645-DBC1B3BFB2F5}"/>
          </ac:spMkLst>
        </pc:spChg>
        <pc:picChg chg="add mod">
          <ac:chgData name="Andy Mallon" userId="0dfd7ab5-17aa-4ac6-b039-e05176edc781" providerId="ADAL" clId="{1E84ED31-1F1F-4BBA-B810-DF210327B36E}" dt="2018-05-12T15:49:50.393" v="1878" actId="1076"/>
          <ac:picMkLst>
            <pc:docMk/>
            <pc:sldMk cId="911006093" sldId="362"/>
            <ac:picMk id="3074" creationId="{D00742F7-7298-40E3-BB2A-D2627A6BAED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02526500" sldId="363"/>
        </pc:sldMkLst>
        <pc:spChg chg="mod">
          <ac:chgData name="Andy Mallon" userId="0dfd7ab5-17aa-4ac6-b039-e05176edc781" providerId="ADAL" clId="{1E84ED31-1F1F-4BBA-B810-DF210327B36E}" dt="2018-05-12T15:42:55.592" v="1691" actId="27636"/>
          <ac:spMkLst>
            <pc:docMk/>
            <pc:sldMk cId="3502526500" sldId="363"/>
            <ac:spMk id="2" creationId="{7E383955-F558-4F54-84A8-B029EEBE030A}"/>
          </ac:spMkLst>
        </pc:spChg>
        <pc:spChg chg="del">
          <ac:chgData name="Andy Mallon" userId="0dfd7ab5-17aa-4ac6-b039-e05176edc781" providerId="ADAL" clId="{1E84ED31-1F1F-4BBA-B810-DF210327B36E}" dt="2018-05-12T15:20:45.524" v="1501" actId="1076"/>
          <ac:spMkLst>
            <pc:docMk/>
            <pc:sldMk cId="3502526500" sldId="363"/>
            <ac:spMk id="3" creationId="{9D23D766-CB41-4006-802F-B48A0DBA6B73}"/>
          </ac:spMkLst>
        </pc:spChg>
        <pc:spChg chg="add del mod">
          <ac:chgData name="Andy Mallon" userId="0dfd7ab5-17aa-4ac6-b039-e05176edc781" providerId="ADAL" clId="{1E84ED31-1F1F-4BBA-B810-DF210327B36E}" dt="2018-05-12T15:50:02.701" v="1880" actId="478"/>
          <ac:spMkLst>
            <pc:docMk/>
            <pc:sldMk cId="3502526500" sldId="363"/>
            <ac:spMk id="5" creationId="{C1AD9CC1-7AD0-474E-A018-9F13866EBC12}"/>
          </ac:spMkLst>
        </pc:spChg>
        <pc:picChg chg="add mod">
          <ac:chgData name="Andy Mallon" userId="0dfd7ab5-17aa-4ac6-b039-e05176edc781" providerId="ADAL" clId="{1E84ED31-1F1F-4BBA-B810-DF210327B36E}" dt="2018-05-12T15:50:05.079" v="1881" actId="1076"/>
          <ac:picMkLst>
            <pc:docMk/>
            <pc:sldMk cId="3502526500" sldId="363"/>
            <ac:picMk id="4" creationId="{BCD262B3-2B38-41D2-9289-BEB99F350541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312467135" sldId="364"/>
        </pc:sldMkLst>
        <pc:spChg chg="mod">
          <ac:chgData name="Andy Mallon" userId="0dfd7ab5-17aa-4ac6-b039-e05176edc781" providerId="ADAL" clId="{1E84ED31-1F1F-4BBA-B810-DF210327B36E}" dt="2018-05-12T15:42:55.597" v="1692" actId="27636"/>
          <ac:spMkLst>
            <pc:docMk/>
            <pc:sldMk cId="3312467135" sldId="364"/>
            <ac:spMk id="2" creationId="{12291FDA-5FD6-4874-A3AB-D498DA418A18}"/>
          </ac:spMkLst>
        </pc:spChg>
        <pc:spChg chg="del">
          <ac:chgData name="Andy Mallon" userId="0dfd7ab5-17aa-4ac6-b039-e05176edc781" providerId="ADAL" clId="{1E84ED31-1F1F-4BBA-B810-DF210327B36E}" dt="2018-05-12T15:24:14.987" v="1531" actId="478"/>
          <ac:spMkLst>
            <pc:docMk/>
            <pc:sldMk cId="3312467135" sldId="364"/>
            <ac:spMk id="3" creationId="{99D5894E-8156-4410-B557-4BB5D191A930}"/>
          </ac:spMkLst>
        </pc:spChg>
        <pc:spChg chg="add del mod">
          <ac:chgData name="Andy Mallon" userId="0dfd7ab5-17aa-4ac6-b039-e05176edc781" providerId="ADAL" clId="{1E84ED31-1F1F-4BBA-B810-DF210327B36E}" dt="2018-05-12T15:50:10.654" v="1882" actId="478"/>
          <ac:spMkLst>
            <pc:docMk/>
            <pc:sldMk cId="3312467135" sldId="364"/>
            <ac:spMk id="24" creationId="{2A03C039-F2F5-4763-8237-72F1B40CEC26}"/>
          </ac:spMkLst>
        </pc:spChg>
        <pc:grpChg chg="add mod ord">
          <ac:chgData name="Andy Mallon" userId="0dfd7ab5-17aa-4ac6-b039-e05176edc781" providerId="ADAL" clId="{1E84ED31-1F1F-4BBA-B810-DF210327B36E}" dt="2018-05-12T15:29:46.808" v="1569" actId="1076"/>
          <ac:grpSpMkLst>
            <pc:docMk/>
            <pc:sldMk cId="3312467135" sldId="364"/>
            <ac:grpSpMk id="10" creationId="{B77EDA7D-93D9-48E1-9AED-C4BA92674377}"/>
          </ac:grpSpMkLst>
        </pc:grpChg>
        <pc:picChg chg="add del mod">
          <ac:chgData name="Andy Mallon" userId="0dfd7ab5-17aa-4ac6-b039-e05176edc781" providerId="ADAL" clId="{1E84ED31-1F1F-4BBA-B810-DF210327B36E}" dt="2018-05-12T15:26:38.488" v="1547" actId="478"/>
          <ac:picMkLst>
            <pc:docMk/>
            <pc:sldMk cId="3312467135" sldId="364"/>
            <ac:picMk id="5" creationId="{A47A0982-897C-4707-85A1-C2E580CBB3BD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7" creationId="{1C990E48-3C59-4A26-BF1D-5853EDDA6639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9" creationId="{BAEB40BE-F25E-47F6-8258-55D0BB499046}"/>
          </ac:picMkLst>
        </pc:picChg>
        <pc:picChg chg="add mod">
          <ac:chgData name="Andy Mallon" userId="0dfd7ab5-17aa-4ac6-b039-e05176edc781" providerId="ADAL" clId="{1E84ED31-1F1F-4BBA-B810-DF210327B36E}" dt="2018-05-12T15:42:10.699" v="1673" actId="1076"/>
          <ac:picMkLst>
            <pc:docMk/>
            <pc:sldMk cId="3312467135" sldId="364"/>
            <ac:picMk id="12" creationId="{E035BE09-8784-44E5-8881-9C5ACC89F430}"/>
          </ac:picMkLst>
        </pc:picChg>
        <pc:picChg chg="add mod">
          <ac:chgData name="Andy Mallon" userId="0dfd7ab5-17aa-4ac6-b039-e05176edc781" providerId="ADAL" clId="{1E84ED31-1F1F-4BBA-B810-DF210327B36E}" dt="2018-05-12T15:41:56.224" v="1670" actId="1076"/>
          <ac:picMkLst>
            <pc:docMk/>
            <pc:sldMk cId="3312467135" sldId="364"/>
            <ac:picMk id="14" creationId="{A24164C7-E243-4683-996E-D75D6EAB46AA}"/>
          </ac:picMkLst>
        </pc:picChg>
        <pc:picChg chg="add mod ord">
          <ac:chgData name="Andy Mallon" userId="0dfd7ab5-17aa-4ac6-b039-e05176edc781" providerId="ADAL" clId="{1E84ED31-1F1F-4BBA-B810-DF210327B36E}" dt="2018-05-12T15:41:46.584" v="1669" actId="167"/>
          <ac:picMkLst>
            <pc:docMk/>
            <pc:sldMk cId="3312467135" sldId="364"/>
            <ac:picMk id="16" creationId="{81F2C90E-21E0-4430-9FC5-545658369FF4}"/>
          </ac:picMkLst>
        </pc:picChg>
        <pc:picChg chg="add mod modCrop">
          <ac:chgData name="Andy Mallon" userId="0dfd7ab5-17aa-4ac6-b039-e05176edc781" providerId="ADAL" clId="{1E84ED31-1F1F-4BBA-B810-DF210327B36E}" dt="2018-05-12T15:32:35.244" v="1592" actId="732"/>
          <ac:picMkLst>
            <pc:docMk/>
            <pc:sldMk cId="3312467135" sldId="364"/>
            <ac:picMk id="17" creationId="{1FB0B8ED-03B7-4709-8E0A-9903CADA117E}"/>
          </ac:picMkLst>
        </pc:picChg>
        <pc:picChg chg="add mod modCrop">
          <ac:chgData name="Andy Mallon" userId="0dfd7ab5-17aa-4ac6-b039-e05176edc781" providerId="ADAL" clId="{1E84ED31-1F1F-4BBA-B810-DF210327B36E}" dt="2018-05-12T15:32:26.753" v="1591" actId="732"/>
          <ac:picMkLst>
            <pc:docMk/>
            <pc:sldMk cId="3312467135" sldId="364"/>
            <ac:picMk id="18" creationId="{08BC1802-311A-4DA3-BDDF-2EEFBC533BAB}"/>
          </ac:picMkLst>
        </pc:picChg>
        <pc:picChg chg="add del mod modCrop">
          <ac:chgData name="Andy Mallon" userId="0dfd7ab5-17aa-4ac6-b039-e05176edc781" providerId="ADAL" clId="{1E84ED31-1F1F-4BBA-B810-DF210327B36E}" dt="2018-05-12T15:35:12.919" v="1609" actId="478"/>
          <ac:picMkLst>
            <pc:docMk/>
            <pc:sldMk cId="3312467135" sldId="364"/>
            <ac:picMk id="20" creationId="{5E2DE9C4-63A1-45B7-95C0-3770DB9B2D50}"/>
          </ac:picMkLst>
        </pc:picChg>
        <pc:picChg chg="add del mod">
          <ac:chgData name="Andy Mallon" userId="0dfd7ab5-17aa-4ac6-b039-e05176edc781" providerId="ADAL" clId="{1E84ED31-1F1F-4BBA-B810-DF210327B36E}" dt="2018-05-12T15:35:22.376" v="1613" actId="478"/>
          <ac:picMkLst>
            <pc:docMk/>
            <pc:sldMk cId="3312467135" sldId="364"/>
            <ac:picMk id="22" creationId="{C4BE4BA5-9AEC-4A41-8DDE-EE1EE54DC1AB}"/>
          </ac:picMkLst>
        </pc:picChg>
        <pc:picChg chg="add mod ord">
          <ac:chgData name="Andy Mallon" userId="0dfd7ab5-17aa-4ac6-b039-e05176edc781" providerId="ADAL" clId="{1E84ED31-1F1F-4BBA-B810-DF210327B36E}" dt="2018-05-12T15:36:18.882" v="1638" actId="167"/>
          <ac:picMkLst>
            <pc:docMk/>
            <pc:sldMk cId="3312467135" sldId="364"/>
            <ac:picMk id="23" creationId="{4BEA3384-6047-45E4-8A6B-924A87553F03}"/>
          </ac:picMkLst>
        </pc:picChg>
        <pc:picChg chg="add mod">
          <ac:chgData name="Andy Mallon" userId="0dfd7ab5-17aa-4ac6-b039-e05176edc781" providerId="ADAL" clId="{1E84ED31-1F1F-4BBA-B810-DF210327B36E}" dt="2018-05-12T15:36:09.441" v="1636" actId="1037"/>
          <ac:picMkLst>
            <pc:docMk/>
            <pc:sldMk cId="3312467135" sldId="364"/>
            <ac:picMk id="5122" creationId="{22EE471B-E2FC-4483-B5B6-F1C925E7CB1A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0:26.609" v="3083" actId="27636"/>
        <pc:sldMkLst>
          <pc:docMk/>
          <pc:sldMk cId="20068989" sldId="365"/>
        </pc:sldMkLst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2" creationId="{EEF86FB4-6075-4D0F-8240-59F69A84E784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3" creationId="{E3739B85-7CFE-42BC-9B2E-4BEF5E3C6C7B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4" creationId="{65BA69D0-74D1-4C3F-B918-E93A643ACDD2}"/>
          </ac:spMkLst>
        </pc:spChg>
        <pc:spChg chg="add mod">
          <ac:chgData name="Andy Mallon" userId="0dfd7ab5-17aa-4ac6-b039-e05176edc781" providerId="ADAL" clId="{1E84ED31-1F1F-4BBA-B810-DF210327B36E}" dt="2018-05-18T14:40:26.609" v="3083" actId="27636"/>
          <ac:spMkLst>
            <pc:docMk/>
            <pc:sldMk cId="20068989" sldId="365"/>
            <ac:spMk id="5" creationId="{1C281A48-5289-4EDB-82E5-AE3DABC22061}"/>
          </ac:spMkLst>
        </pc:spChg>
        <pc:spChg chg="add del mod">
          <ac:chgData name="Andy Mallon" userId="0dfd7ab5-17aa-4ac6-b039-e05176edc781" providerId="ADAL" clId="{1E84ED31-1F1F-4BBA-B810-DF210327B36E}" dt="2018-05-12T15:48:59.046" v="1870" actId="20577"/>
          <ac:spMkLst>
            <pc:docMk/>
            <pc:sldMk cId="20068989" sldId="365"/>
            <ac:spMk id="6" creationId="{2078255F-F8D8-4A61-A1BB-DE9ABBBC218D}"/>
          </ac:spMkLst>
        </pc:spChg>
        <pc:spChg chg="add mod">
          <ac:chgData name="Andy Mallon" userId="0dfd7ab5-17aa-4ac6-b039-e05176edc781" providerId="ADAL" clId="{1E84ED31-1F1F-4BBA-B810-DF210327B36E}" dt="2018-05-15T00:22:32.623" v="2803" actId="20577"/>
          <ac:spMkLst>
            <pc:docMk/>
            <pc:sldMk cId="20068989" sldId="365"/>
            <ac:spMk id="7" creationId="{9C21AEDE-41FD-4654-BEFF-6F147ADE2B8D}"/>
          </ac:spMkLst>
        </pc:sp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761987880" sldId="366"/>
        </pc:sldMkLst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2" creationId="{CCDDC500-9CD8-4CD3-AF7B-4147D7AD79E2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3" creationId="{1AEEFE62-4DE4-4215-9F7A-49D18C4AF086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4" creationId="{03491BAA-BFD5-4BF8-BB7E-F7C04060103B}"/>
          </ac:spMkLst>
        </pc:spChg>
        <pc:spChg chg="add mod">
          <ac:chgData name="Andy Mallon" userId="0dfd7ab5-17aa-4ac6-b039-e05176edc781" providerId="ADAL" clId="{1E84ED31-1F1F-4BBA-B810-DF210327B36E}" dt="2018-05-12T16:02:02.317" v="2155" actId="5793"/>
          <ac:spMkLst>
            <pc:docMk/>
            <pc:sldMk cId="761987880" sldId="366"/>
            <ac:spMk id="5" creationId="{1586F608-A4DA-4A04-8E7C-D942D0AECD8A}"/>
          </ac:spMkLst>
        </pc:spChg>
        <pc:spChg chg="add del mod">
          <ac:chgData name="Andy Mallon" userId="0dfd7ab5-17aa-4ac6-b039-e05176edc781" providerId="ADAL" clId="{1E84ED31-1F1F-4BBA-B810-DF210327B36E}" dt="2018-05-12T16:02:17.362" v="2159" actId="478"/>
          <ac:spMkLst>
            <pc:docMk/>
            <pc:sldMk cId="761987880" sldId="366"/>
            <ac:spMk id="6" creationId="{AEA81022-D741-43D8-8B36-50F0C8C4A6AB}"/>
          </ac:spMkLst>
        </pc:spChg>
        <pc:spChg chg="add mod">
          <ac:chgData name="Andy Mallon" userId="0dfd7ab5-17aa-4ac6-b039-e05176edc781" providerId="ADAL" clId="{1E84ED31-1F1F-4BBA-B810-DF210327B36E}" dt="2018-05-12T16:02:20.989" v="2163" actId="20577"/>
          <ac:spMkLst>
            <pc:docMk/>
            <pc:sldMk cId="761987880" sldId="366"/>
            <ac:spMk id="7" creationId="{E217EA3D-FAC2-4A0C-83B0-E7C59858EDD0}"/>
          </ac:spMkLst>
        </pc:spChg>
        <pc:spChg chg="add del mod">
          <ac:chgData name="Andy Mallon" userId="0dfd7ab5-17aa-4ac6-b039-e05176edc781" providerId="ADAL" clId="{1E84ED31-1F1F-4BBA-B810-DF210327B36E}" dt="2018-05-12T16:03:15.927" v="2167" actId="20577"/>
          <ac:spMkLst>
            <pc:docMk/>
            <pc:sldMk cId="761987880" sldId="366"/>
            <ac:spMk id="8" creationId="{A2978FF2-4A46-47B3-8FC3-7E532D96CEC0}"/>
          </ac:spMkLst>
        </pc:spChg>
        <pc:picChg chg="add mod">
          <ac:chgData name="Andy Mallon" userId="0dfd7ab5-17aa-4ac6-b039-e05176edc781" providerId="ADAL" clId="{1E84ED31-1F1F-4BBA-B810-DF210327B36E}" dt="2018-05-12T16:03:29.629" v="2171" actId="14100"/>
          <ac:picMkLst>
            <pc:docMk/>
            <pc:sldMk cId="761987880" sldId="366"/>
            <ac:picMk id="6146" creationId="{AA999CA5-79B7-471D-9BBF-98F0757AD6C0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2:31.890" v="3102" actId="1036"/>
        <pc:sldMkLst>
          <pc:docMk/>
          <pc:sldMk cId="1885008753" sldId="367"/>
        </pc:sldMkLst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2" creationId="{3B83ED1A-0888-4382-AE59-424BE5D5FBA2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3" creationId="{6021302A-FB1A-42DD-9D6C-2CE2D33CDAA3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4" creationId="{7904F9B6-2219-4449-BD21-1EEECDF04D8D}"/>
          </ac:spMkLst>
        </pc:spChg>
        <pc:spChg chg="add mod">
          <ac:chgData name="Andy Mallon" userId="0dfd7ab5-17aa-4ac6-b039-e05176edc781" providerId="ADAL" clId="{1E84ED31-1F1F-4BBA-B810-DF210327B36E}" dt="2018-05-12T16:04:04.722" v="2195" actId="5793"/>
          <ac:spMkLst>
            <pc:docMk/>
            <pc:sldMk cId="1885008753" sldId="367"/>
            <ac:spMk id="5" creationId="{75E4053F-34A4-4D0F-AF89-09C39C2499E1}"/>
          </ac:spMkLst>
        </pc:spChg>
        <pc:spChg chg="add mod">
          <ac:chgData name="Andy Mallon" userId="0dfd7ab5-17aa-4ac6-b039-e05176edc781" providerId="ADAL" clId="{1E84ED31-1F1F-4BBA-B810-DF210327B36E}" dt="2018-05-12T16:04:29.714" v="2203" actId="27636"/>
          <ac:spMkLst>
            <pc:docMk/>
            <pc:sldMk cId="1885008753" sldId="367"/>
            <ac:spMk id="6" creationId="{A33BA23D-D4B5-4EA4-A44B-F69E3FAA6B1C}"/>
          </ac:spMkLst>
        </pc:spChg>
        <pc:spChg chg="add del mod">
          <ac:chgData name="Andy Mallon" userId="0dfd7ab5-17aa-4ac6-b039-e05176edc781" providerId="ADAL" clId="{1E84ED31-1F1F-4BBA-B810-DF210327B36E}" dt="2018-05-12T16:05:37.393" v="2204" actId="931"/>
          <ac:spMkLst>
            <pc:docMk/>
            <pc:sldMk cId="1885008753" sldId="367"/>
            <ac:spMk id="7" creationId="{1647792C-00B4-4558-9203-991ADF102A68}"/>
          </ac:spMkLst>
        </pc:spChg>
        <pc:spChg chg="add del mod">
          <ac:chgData name="Andy Mallon" userId="0dfd7ab5-17aa-4ac6-b039-e05176edc781" providerId="ADAL" clId="{1E84ED31-1F1F-4BBA-B810-DF210327B36E}" dt="2018-05-18T14:42:10.475" v="3084" actId="1036"/>
          <ac:spMkLst>
            <pc:docMk/>
            <pc:sldMk cId="1885008753" sldId="367"/>
            <ac:spMk id="10" creationId="{88123BE7-5396-47A3-85C4-4A12605D497D}"/>
          </ac:spMkLst>
        </pc:spChg>
        <pc:picChg chg="add del mod">
          <ac:chgData name="Andy Mallon" userId="0dfd7ab5-17aa-4ac6-b039-e05176edc781" providerId="ADAL" clId="{1E84ED31-1F1F-4BBA-B810-DF210327B36E}" dt="2018-05-12T16:05:39.111" v="2205" actId="20577"/>
          <ac:picMkLst>
            <pc:docMk/>
            <pc:sldMk cId="1885008753" sldId="367"/>
            <ac:picMk id="9" creationId="{BD86DF6C-347F-43E4-882D-F3DAD3C20AD2}"/>
          </ac:picMkLst>
        </pc:picChg>
        <pc:picChg chg="add mod">
          <ac:chgData name="Andy Mallon" userId="0dfd7ab5-17aa-4ac6-b039-e05176edc781" providerId="ADAL" clId="{1E84ED31-1F1F-4BBA-B810-DF210327B36E}" dt="2018-05-18T14:42:31.890" v="3102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 add">
        <pc:chgData name="Andy Mallon" userId="0dfd7ab5-17aa-4ac6-b039-e05176edc781" providerId="ADAL" clId="{1E84ED31-1F1F-4BBA-B810-DF210327B36E}" dt="2018-05-18T14:40:16.139" v="3082" actId="27636"/>
        <pc:sldMkLst>
          <pc:docMk/>
          <pc:sldMk cId="3496519002" sldId="368"/>
        </pc:sldMkLst>
        <pc:spChg chg="mod">
          <ac:chgData name="Andy Mallon" userId="0dfd7ab5-17aa-4ac6-b039-e05176edc781" providerId="ADAL" clId="{1E84ED31-1F1F-4BBA-B810-DF210327B36E}" dt="2018-05-18T14:40:16.139" v="3082" actId="27636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8T14:39:37.031" v="3078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 add">
        <pc:chgData name="Andy Mallon" userId="0dfd7ab5-17aa-4ac6-b039-e05176edc781" providerId="ADAL" clId="{1E84ED31-1F1F-4BBA-B810-DF210327B36E}" dt="2018-05-18T14:39:57.915" v="3079" actId="27636"/>
        <pc:sldMkLst>
          <pc:docMk/>
          <pc:sldMk cId="462606527" sldId="369"/>
        </pc:sldMkLst>
        <pc:spChg chg="mod">
          <ac:chgData name="Andy Mallon" userId="0dfd7ab5-17aa-4ac6-b039-e05176edc781" providerId="ADAL" clId="{1E84ED31-1F1F-4BBA-B810-DF210327B36E}" dt="2018-05-18T14:39:57.915" v="3079" actId="27636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5T00:21:51.648" v="2756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0:10.571" v="3081" actId="27636"/>
        <pc:sldMkLst>
          <pc:docMk/>
          <pc:sldMk cId="4073638330" sldId="370"/>
        </pc:sldMkLst>
        <pc:spChg chg="mod">
          <ac:chgData name="Andy Mallon" userId="0dfd7ab5-17aa-4ac6-b039-e05176edc781" providerId="ADAL" clId="{1E84ED31-1F1F-4BBA-B810-DF210327B36E}" dt="2018-05-18T14:40:10.571" v="3081" actId="27636"/>
          <ac:spMkLst>
            <pc:docMk/>
            <pc:sldMk cId="4073638330" sldId="370"/>
            <ac:spMk id="2" creationId="{D3A80FE9-7428-4223-B47B-AED9110A50AA}"/>
          </ac:spMkLst>
        </pc:spChg>
        <pc:spChg chg="del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3" creationId="{D5831DBE-DA3B-470E-8281-1FCD4D5283ED}"/>
          </ac:spMkLst>
        </pc:spChg>
        <pc:spChg chg="add mod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7:45.677" v="3622" actId="207"/>
        <pc:sldMkLst>
          <pc:docMk/>
          <pc:sldMk cId="2281879770" sldId="371"/>
        </pc:sldMkLst>
        <pc:spChg chg="mod">
          <ac:chgData name="Andy Mallon" userId="0dfd7ab5-17aa-4ac6-b039-e05176edc781" providerId="ADAL" clId="{1E84ED31-1F1F-4BBA-B810-DF210327B36E}" dt="2018-05-18T14:45:58.750" v="3327" actId="207"/>
          <ac:spMkLst>
            <pc:docMk/>
            <pc:sldMk cId="2281879770" sldId="371"/>
            <ac:spMk id="2" creationId="{60EDF668-00FB-4461-A4D2-3D09B6DDC7F6}"/>
          </ac:spMkLst>
        </pc:spChg>
        <pc:spChg chg="del">
          <ac:chgData name="Andy Mallon" userId="0dfd7ab5-17aa-4ac6-b039-e05176edc781" providerId="ADAL" clId="{1E84ED31-1F1F-4BBA-B810-DF210327B36E}" dt="2018-05-18T14:45:03.611" v="3263" actId="207"/>
          <ac:spMkLst>
            <pc:docMk/>
            <pc:sldMk cId="2281879770" sldId="371"/>
            <ac:spMk id="3" creationId="{4F4C8394-2B78-414F-9ACB-6B45F700FBA3}"/>
          </ac:spMkLst>
        </pc:spChg>
        <pc:spChg chg="del">
          <ac:chgData name="Andy Mallon" userId="0dfd7ab5-17aa-4ac6-b039-e05176edc781" providerId="ADAL" clId="{1E84ED31-1F1F-4BBA-B810-DF210327B36E}" dt="2018-05-18T14:44:53.899" v="3262" actId="207"/>
          <ac:spMkLst>
            <pc:docMk/>
            <pc:sldMk cId="2281879770" sldId="371"/>
            <ac:spMk id="4" creationId="{08391665-D657-4C07-8566-EBC5587A6CED}"/>
          </ac:spMkLst>
        </pc:spChg>
        <pc:spChg chg="add del mod">
          <ac:chgData name="Andy Mallon" userId="0dfd7ab5-17aa-4ac6-b039-e05176edc781" providerId="ADAL" clId="{1E84ED31-1F1F-4BBA-B810-DF210327B36E}" dt="2018-05-18T14:47:45.677" v="3622" actId="207"/>
          <ac:spMkLst>
            <pc:docMk/>
            <pc:sldMk cId="2281879770" sldId="371"/>
            <ac:spMk id="5" creationId="{25396258-7DB6-423D-82B4-D566829A72D9}"/>
          </ac:spMkLst>
        </pc:spChg>
        <pc:picChg chg="add del">
          <ac:chgData name="Andy Mallon" userId="0dfd7ab5-17aa-4ac6-b039-e05176edc781" providerId="ADAL" clId="{1E84ED31-1F1F-4BBA-B810-DF210327B36E}" dt="2018-05-18T14:45:08.591" v="3264" actId="478"/>
          <ac:picMkLst>
            <pc:docMk/>
            <pc:sldMk cId="2281879770" sldId="371"/>
            <ac:picMk id="2050" creationId="{048B31F8-593E-46BC-941E-BC4BBABD19CC}"/>
          </ac:picMkLst>
        </pc:picChg>
        <pc:picChg chg="add del">
          <ac:chgData name="Andy Mallon" userId="0dfd7ab5-17aa-4ac6-b039-e05176edc781" providerId="ADAL" clId="{1E84ED31-1F1F-4BBA-B810-DF210327B36E}" dt="2018-05-18T14:45:11.125" v="3266" actId="207"/>
          <ac:picMkLst>
            <pc:docMk/>
            <pc:sldMk cId="2281879770" sldId="371"/>
            <ac:picMk id="2052" creationId="{4633FA06-7A87-4139-8425-9E442523608F}"/>
          </ac:picMkLst>
        </pc:picChg>
      </pc:sldChg>
      <pc:sldChg chg="addSp modSp add">
        <pc:chgData name="Andy Mallon" userId="0dfd7ab5-17aa-4ac6-b039-e05176edc781" providerId="ADAL" clId="{1E84ED31-1F1F-4BBA-B810-DF210327B36E}" dt="2018-05-18T14:52:21.427" v="3921" actId="255"/>
        <pc:sldMkLst>
          <pc:docMk/>
          <pc:sldMk cId="1866176192" sldId="374"/>
        </pc:sldMkLst>
        <pc:graphicFrameChg chg="add mod">
          <ac:chgData name="Andy Mallon" userId="0dfd7ab5-17aa-4ac6-b039-e05176edc781" providerId="ADAL" clId="{1E84ED31-1F1F-4BBA-B810-DF210327B36E}" dt="2018-05-18T14:52:21.427" v="3921" actId="255"/>
          <ac:graphicFrameMkLst>
            <pc:docMk/>
            <pc:sldMk cId="1866176192" sldId="374"/>
            <ac:graphicFrameMk id="2" creationId="{37D5557A-BE1F-4615-9E7F-881FD3DC3613}"/>
          </ac:graphicFrameMkLst>
        </pc:graphicFrameChg>
      </pc:sldChg>
      <pc:sldChg chg="addSp modSp add ord">
        <pc:chgData name="Andy Mallon" userId="0dfd7ab5-17aa-4ac6-b039-e05176edc781" providerId="ADAL" clId="{1E84ED31-1F1F-4BBA-B810-DF210327B36E}" dt="2018-05-18T15:04:31.995" v="5695" actId="20577"/>
        <pc:sldMkLst>
          <pc:docMk/>
          <pc:sldMk cId="2090181158" sldId="375"/>
        </pc:sldMkLst>
        <pc:spChg chg="add mod">
          <ac:chgData name="Andy Mallon" userId="0dfd7ab5-17aa-4ac6-b039-e05176edc781" providerId="ADAL" clId="{1E84ED31-1F1F-4BBA-B810-DF210327B36E}" dt="2018-05-18T14:54:37.093" v="3991" actId="20577"/>
          <ac:spMkLst>
            <pc:docMk/>
            <pc:sldMk cId="2090181158" sldId="375"/>
            <ac:spMk id="2" creationId="{0226C032-4187-4325-A6D4-D6E4FB03202C}"/>
          </ac:spMkLst>
        </pc:spChg>
        <pc:spChg chg="add mod">
          <ac:chgData name="Andy Mallon" userId="0dfd7ab5-17aa-4ac6-b039-e05176edc781" providerId="ADAL" clId="{1E84ED31-1F1F-4BBA-B810-DF210327B36E}" dt="2018-05-18T15:04:31.995" v="5695" actId="20577"/>
          <ac:spMkLst>
            <pc:docMk/>
            <pc:sldMk cId="2090181158" sldId="375"/>
            <ac:spMk id="3" creationId="{60CD91BE-C8D9-44F4-8FCE-741E530F2AEB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8T15:00:09.564" v="4822" actId="6549"/>
        <pc:sldMkLst>
          <pc:docMk/>
          <pc:sldMk cId="1125783575" sldId="376"/>
        </pc:sldMkLst>
        <pc:spChg chg="add mod">
          <ac:chgData name="Andy Mallon" userId="0dfd7ab5-17aa-4ac6-b039-e05176edc781" providerId="ADAL" clId="{1E84ED31-1F1F-4BBA-B810-DF210327B36E}" dt="2018-05-18T14:57:59.090" v="4433" actId="20577"/>
          <ac:spMkLst>
            <pc:docMk/>
            <pc:sldMk cId="1125783575" sldId="376"/>
            <ac:spMk id="2" creationId="{E562B68E-CEAC-4378-B5F4-00DDA46529B1}"/>
          </ac:spMkLst>
        </pc:spChg>
        <pc:spChg chg="add del mod">
          <ac:chgData name="Andy Mallon" userId="0dfd7ab5-17aa-4ac6-b039-e05176edc781" providerId="ADAL" clId="{1E84ED31-1F1F-4BBA-B810-DF210327B36E}" dt="2018-05-18T14:58:04.945" v="4434" actId="6549"/>
          <ac:spMkLst>
            <pc:docMk/>
            <pc:sldMk cId="1125783575" sldId="376"/>
            <ac:spMk id="3" creationId="{D64D1F61-0A61-4CD5-9F57-336EE34D37F4}"/>
          </ac:spMkLst>
        </pc:spChg>
        <pc:spChg chg="add mod">
          <ac:chgData name="Andy Mallon" userId="0dfd7ab5-17aa-4ac6-b039-e05176edc781" providerId="ADAL" clId="{1E84ED31-1F1F-4BBA-B810-DF210327B36E}" dt="2018-05-18T14:58:54.257" v="4579" actId="20577"/>
          <ac:spMkLst>
            <pc:docMk/>
            <pc:sldMk cId="1125783575" sldId="376"/>
            <ac:spMk id="4" creationId="{DDF522D7-B312-4B5D-8E1F-2DA67924648B}"/>
          </ac:spMkLst>
        </pc:spChg>
        <pc:spChg chg="add mod">
          <ac:chgData name="Andy Mallon" userId="0dfd7ab5-17aa-4ac6-b039-e05176edc781" providerId="ADAL" clId="{1E84ED31-1F1F-4BBA-B810-DF210327B36E}" dt="2018-05-18T14:59:34.327" v="4744" actId="20577"/>
          <ac:spMkLst>
            <pc:docMk/>
            <pc:sldMk cId="1125783575" sldId="376"/>
            <ac:spMk id="5" creationId="{6F813799-C509-414A-B566-BA9F8D87FC50}"/>
          </ac:spMkLst>
        </pc:spChg>
        <pc:spChg chg="add mod">
          <ac:chgData name="Andy Mallon" userId="0dfd7ab5-17aa-4ac6-b039-e05176edc781" providerId="ADAL" clId="{1E84ED31-1F1F-4BBA-B810-DF210327B36E}" dt="2018-05-18T14:58:07.109" v="4440" actId="20577"/>
          <ac:spMkLst>
            <pc:docMk/>
            <pc:sldMk cId="1125783575" sldId="376"/>
            <ac:spMk id="6" creationId="{305F63AF-B373-456B-BB74-C1FBFB5718CF}"/>
          </ac:spMkLst>
        </pc:spChg>
        <pc:spChg chg="add mod">
          <ac:chgData name="Andy Mallon" userId="0dfd7ab5-17aa-4ac6-b039-e05176edc781" providerId="ADAL" clId="{1E84ED31-1F1F-4BBA-B810-DF210327B36E}" dt="2018-05-18T14:58:14.502" v="4449" actId="207"/>
          <ac:spMkLst>
            <pc:docMk/>
            <pc:sldMk cId="1125783575" sldId="376"/>
            <ac:spMk id="7" creationId="{7B807E00-0051-48FC-8657-97AE4950CED2}"/>
          </ac:spMkLst>
        </pc:spChg>
      </pc:sldChg>
      <pc:sldChg chg="modSp add modAnim">
        <pc:chgData name="Andy Mallon" userId="0dfd7ab5-17aa-4ac6-b039-e05176edc781" providerId="ADAL" clId="{1E84ED31-1F1F-4BBA-B810-DF210327B36E}" dt="2018-05-18T15:01:54.934" v="5278" actId="20577"/>
        <pc:sldMkLst>
          <pc:docMk/>
          <pc:sldMk cId="3721597144" sldId="377"/>
        </pc:sldMkLst>
        <pc:spChg chg="mod">
          <ac:chgData name="Andy Mallon" userId="0dfd7ab5-17aa-4ac6-b039-e05176edc781" providerId="ADAL" clId="{1E84ED31-1F1F-4BBA-B810-DF210327B36E}" dt="2018-05-18T14:59:56.460" v="4821" actId="20577"/>
          <ac:spMkLst>
            <pc:docMk/>
            <pc:sldMk cId="3721597144" sldId="377"/>
            <ac:spMk id="4" creationId="{DDF522D7-B312-4B5D-8E1F-2DA67924648B}"/>
          </ac:spMkLst>
        </pc:spChg>
        <pc:spChg chg="mod">
          <ac:chgData name="Andy Mallon" userId="0dfd7ab5-17aa-4ac6-b039-e05176edc781" providerId="ADAL" clId="{1E84ED31-1F1F-4BBA-B810-DF210327B36E}" dt="2018-05-18T15:01:54.934" v="5278" actId="20577"/>
          <ac:spMkLst>
            <pc:docMk/>
            <pc:sldMk cId="3721597144" sldId="377"/>
            <ac:spMk id="5" creationId="{6F813799-C509-414A-B566-BA9F8D87FC50}"/>
          </ac:spMkLst>
        </pc:spChg>
      </pc:sldChg>
      <pc:sldChg chg="addSp modSp add">
        <pc:chgData name="Andy Mallon" userId="0dfd7ab5-17aa-4ac6-b039-e05176edc781" providerId="ADAL" clId="{1E84ED31-1F1F-4BBA-B810-DF210327B36E}" dt="2018-05-18T15:03:40.401" v="5647" actId="20577"/>
        <pc:sldMkLst>
          <pc:docMk/>
          <pc:sldMk cId="2670411128" sldId="378"/>
        </pc:sldMkLst>
        <pc:spChg chg="add mod">
          <ac:chgData name="Andy Mallon" userId="0dfd7ab5-17aa-4ac6-b039-e05176edc781" providerId="ADAL" clId="{1E84ED31-1F1F-4BBA-B810-DF210327B36E}" dt="2018-05-18T15:02:17.899" v="5297" actId="20577"/>
          <ac:spMkLst>
            <pc:docMk/>
            <pc:sldMk cId="2670411128" sldId="378"/>
            <ac:spMk id="2" creationId="{4F0F05B5-DFCC-4B09-8914-8CA0B393352C}"/>
          </ac:spMkLst>
        </pc:spChg>
        <pc:spChg chg="add mod">
          <ac:chgData name="Andy Mallon" userId="0dfd7ab5-17aa-4ac6-b039-e05176edc781" providerId="ADAL" clId="{1E84ED31-1F1F-4BBA-B810-DF210327B36E}" dt="2018-05-18T15:03:40.401" v="5647" actId="20577"/>
          <ac:spMkLst>
            <pc:docMk/>
            <pc:sldMk cId="2670411128" sldId="378"/>
            <ac:spMk id="3" creationId="{29B431F0-0984-46C6-A6CC-F31823377626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9T03:27:31.843" v="8861" actId="6549"/>
        <pc:sldMkLst>
          <pc:docMk/>
          <pc:sldMk cId="4000126378" sldId="379"/>
        </pc:sldMkLst>
        <pc:spChg chg="mod">
          <ac:chgData name="Andy Mallon" userId="0dfd7ab5-17aa-4ac6-b039-e05176edc781" providerId="ADAL" clId="{1E84ED31-1F1F-4BBA-B810-DF210327B36E}" dt="2018-05-18T15:04:40.790" v="5712" actId="20577"/>
          <ac:spMkLst>
            <pc:docMk/>
            <pc:sldMk cId="4000126378" sldId="379"/>
            <ac:spMk id="2" creationId="{1C256F30-BC38-4392-9950-3184D44EB353}"/>
          </ac:spMkLst>
        </pc:spChg>
        <pc:spChg chg="del mod">
          <ac:chgData name="Andy Mallon" userId="0dfd7ab5-17aa-4ac6-b039-e05176edc781" providerId="ADAL" clId="{1E84ED31-1F1F-4BBA-B810-DF210327B36E}" dt="2018-05-19T03:24:07.472" v="8833" actId="478"/>
          <ac:spMkLst>
            <pc:docMk/>
            <pc:sldMk cId="4000126378" sldId="379"/>
            <ac:spMk id="3" creationId="{B3D68EAF-7821-4A0C-962B-24344317D3A1}"/>
          </ac:spMkLst>
        </pc:spChg>
        <pc:spChg chg="add del mod">
          <ac:chgData name="Andy Mallon" userId="0dfd7ab5-17aa-4ac6-b039-e05176edc781" providerId="ADAL" clId="{1E84ED31-1F1F-4BBA-B810-DF210327B36E}" dt="2018-05-19T03:24:49.611" v="8839" actId="478"/>
          <ac:spMkLst>
            <pc:docMk/>
            <pc:sldMk cId="4000126378" sldId="379"/>
            <ac:spMk id="4" creationId="{72196854-CB4E-44FE-82CB-02B1F2CB44FF}"/>
          </ac:spMkLst>
        </pc:spChg>
        <pc:spChg chg="add del mod">
          <ac:chgData name="Andy Mallon" userId="0dfd7ab5-17aa-4ac6-b039-e05176edc781" providerId="ADAL" clId="{1E84ED31-1F1F-4BBA-B810-DF210327B36E}" dt="2018-05-19T03:24:30.856" v="8835" actId="1032"/>
          <ac:spMkLst>
            <pc:docMk/>
            <pc:sldMk cId="4000126378" sldId="379"/>
            <ac:spMk id="5" creationId="{955FD5E8-28A5-4907-8B2E-B69B8E95EA63}"/>
          </ac:spMkLst>
        </pc:spChg>
        <pc:spChg chg="add del mod">
          <ac:chgData name="Andy Mallon" userId="0dfd7ab5-17aa-4ac6-b039-e05176edc781" providerId="ADAL" clId="{1E84ED31-1F1F-4BBA-B810-DF210327B36E}" dt="2018-05-19T03:24:43.187" v="8837" actId="6549"/>
          <ac:spMkLst>
            <pc:docMk/>
            <pc:sldMk cId="4000126378" sldId="379"/>
            <ac:spMk id="7" creationId="{92BD9269-484D-42F5-A2B7-C92FF33C54DA}"/>
          </ac:spMkLst>
        </pc:spChg>
        <pc:spChg chg="add del mod">
          <ac:chgData name="Andy Mallon" userId="0dfd7ab5-17aa-4ac6-b039-e05176edc781" providerId="ADAL" clId="{1E84ED31-1F1F-4BBA-B810-DF210327B36E}" dt="2018-05-19T03:26:42.348" v="8855" actId="478"/>
          <ac:spMkLst>
            <pc:docMk/>
            <pc:sldMk cId="4000126378" sldId="379"/>
            <ac:spMk id="8" creationId="{E6D7EA62-6005-4AB0-97D7-21D9DAEC0396}"/>
          </ac:spMkLst>
        </pc:spChg>
        <pc:graphicFrameChg chg="add del mod">
          <ac:chgData name="Andy Mallon" userId="0dfd7ab5-17aa-4ac6-b039-e05176edc781" providerId="ADAL" clId="{1E84ED31-1F1F-4BBA-B810-DF210327B36E}" dt="2018-05-19T03:24:38.507" v="8836" actId="478"/>
          <ac:graphicFrameMkLst>
            <pc:docMk/>
            <pc:sldMk cId="4000126378" sldId="379"/>
            <ac:graphicFrameMk id="6" creationId="{01961D27-EF8D-4C4F-9FFD-C223DD1A2592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9T03:25:04.806" v="8846" actId="478"/>
          <ac:graphicFrameMkLst>
            <pc:docMk/>
            <pc:sldMk cId="4000126378" sldId="379"/>
            <ac:graphicFrameMk id="9" creationId="{47384AF1-1A8E-4280-8B2F-AE18D5617430}"/>
          </ac:graphicFrameMkLst>
        </pc:graphicFrameChg>
        <pc:graphicFrameChg chg="add mod">
          <ac:chgData name="Andy Mallon" userId="0dfd7ab5-17aa-4ac6-b039-e05176edc781" providerId="ADAL" clId="{1E84ED31-1F1F-4BBA-B810-DF210327B36E}" dt="2018-05-19T03:26:39.959" v="8854" actId="14100"/>
          <ac:graphicFrameMkLst>
            <pc:docMk/>
            <pc:sldMk cId="4000126378" sldId="379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9T03:29:42.786" v="8872" actId="1032"/>
        <pc:sldMkLst>
          <pc:docMk/>
          <pc:sldMk cId="2699635379" sldId="380"/>
        </pc:sldMkLst>
        <pc:spChg chg="mod">
          <ac:chgData name="Andy Mallon" userId="0dfd7ab5-17aa-4ac6-b039-e05176edc781" providerId="ADAL" clId="{1E84ED31-1F1F-4BBA-B810-DF210327B36E}" dt="2018-05-18T15:06:31.293" v="6034" actId="20577"/>
          <ac:spMkLst>
            <pc:docMk/>
            <pc:sldMk cId="2699635379" sldId="380"/>
            <ac:spMk id="2" creationId="{782ED865-E740-4568-84A6-CD3E6307400A}"/>
          </ac:spMkLst>
        </pc:spChg>
        <pc:spChg chg="add del mod">
          <ac:chgData name="Andy Mallon" userId="0dfd7ab5-17aa-4ac6-b039-e05176edc781" providerId="ADAL" clId="{1E84ED31-1F1F-4BBA-B810-DF210327B36E}" dt="2018-05-19T03:29:42.786" v="8872" actId="1032"/>
          <ac:spMkLst>
            <pc:docMk/>
            <pc:sldMk cId="2699635379" sldId="380"/>
            <ac:spMk id="3" creationId="{6B493FD0-CF5B-4CDB-B366-367CED01A185}"/>
          </ac:spMkLst>
        </pc:spChg>
        <pc:graphicFrameChg chg="add del mod">
          <ac:chgData name="Andy Mallon" userId="0dfd7ab5-17aa-4ac6-b039-e05176edc781" providerId="ADAL" clId="{1E84ED31-1F1F-4BBA-B810-DF210327B36E}" dt="2018-05-19T03:29:42.786" v="8872" actId="1032"/>
          <ac:graphicFrameMkLst>
            <pc:docMk/>
            <pc:sldMk cId="2699635379" sldId="380"/>
            <ac:graphicFrameMk id="4" creationId="{D0ECB530-3CA3-48B8-9951-9B9E63A23E49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8T15:16:58.032" v="7061" actId="20577"/>
        <pc:sldMkLst>
          <pc:docMk/>
          <pc:sldMk cId="585935788" sldId="381"/>
        </pc:sldMkLst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2" creationId="{41164EC9-2B06-4321-9C6D-ABEDBAA18524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3" creationId="{D1EBEA8C-A572-4F06-B06F-2A04A5EAD996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4" creationId="{291213DC-8569-419B-9E8A-14B48BB43B88}"/>
          </ac:spMkLst>
        </pc:spChg>
        <pc:spChg chg="add mod">
          <ac:chgData name="Andy Mallon" userId="0dfd7ab5-17aa-4ac6-b039-e05176edc781" providerId="ADAL" clId="{1E84ED31-1F1F-4BBA-B810-DF210327B36E}" dt="2018-05-18T15:12:12.734" v="6425" actId="20577"/>
          <ac:spMkLst>
            <pc:docMk/>
            <pc:sldMk cId="585935788" sldId="381"/>
            <ac:spMk id="5" creationId="{E4372570-0C0A-400A-AACA-FDD2773D0280}"/>
          </ac:spMkLst>
        </pc:spChg>
        <pc:spChg chg="add del mod">
          <ac:chgData name="Andy Mallon" userId="0dfd7ab5-17aa-4ac6-b039-e05176edc781" providerId="ADAL" clId="{1E84ED31-1F1F-4BBA-B810-DF210327B36E}" dt="2018-05-18T15:11:35.643" v="6308" actId="20577"/>
          <ac:spMkLst>
            <pc:docMk/>
            <pc:sldMk cId="585935788" sldId="381"/>
            <ac:spMk id="6" creationId="{B5722A53-61A9-4F02-A86D-EA54EA41AD6E}"/>
          </ac:spMkLst>
        </pc:spChg>
        <pc:spChg chg="add mod">
          <ac:chgData name="Andy Mallon" userId="0dfd7ab5-17aa-4ac6-b039-e05176edc781" providerId="ADAL" clId="{1E84ED31-1F1F-4BBA-B810-DF210327B36E}" dt="2018-05-18T15:16:58.032" v="7061" actId="20577"/>
          <ac:spMkLst>
            <pc:docMk/>
            <pc:sldMk cId="585935788" sldId="381"/>
            <ac:spMk id="7" creationId="{682FFAAB-6569-41CE-8FEB-FB1801FC677C}"/>
          </ac:spMkLst>
        </pc:spChg>
        <pc:spChg chg="add del mod">
          <ac:chgData name="Andy Mallon" userId="0dfd7ab5-17aa-4ac6-b039-e05176edc781" providerId="ADAL" clId="{1E84ED31-1F1F-4BBA-B810-DF210327B36E}" dt="2018-05-18T15:13:16.889" v="6606" actId="20577"/>
          <ac:spMkLst>
            <pc:docMk/>
            <pc:sldMk cId="585935788" sldId="381"/>
            <ac:spMk id="8" creationId="{A9CB7508-96F0-4094-83C4-5FE6876B8CA7}"/>
          </ac:spMkLst>
        </pc:spChg>
        <pc:picChg chg="add mod">
          <ac:chgData name="Andy Mallon" userId="0dfd7ab5-17aa-4ac6-b039-e05176edc781" providerId="ADAL" clId="{1E84ED31-1F1F-4BBA-B810-DF210327B36E}" dt="2018-05-18T15:13:28.077" v="6623" actId="1036"/>
          <ac:picMkLst>
            <pc:docMk/>
            <pc:sldMk cId="585935788" sldId="381"/>
            <ac:picMk id="4098" creationId="{D35C6555-5181-4EDD-891F-144B993CB5AC}"/>
          </ac:picMkLst>
        </pc:picChg>
      </pc:sldChg>
      <pc:sldChg chg="modSp add">
        <pc:chgData name="Andy Mallon" userId="0dfd7ab5-17aa-4ac6-b039-e05176edc781" providerId="ADAL" clId="{1E84ED31-1F1F-4BBA-B810-DF210327B36E}" dt="2018-05-18T15:14:57.779" v="6734" actId="20577"/>
        <pc:sldMkLst>
          <pc:docMk/>
          <pc:sldMk cId="4272442165" sldId="382"/>
        </pc:sldMkLst>
        <pc:spChg chg="mod">
          <ac:chgData name="Andy Mallon" userId="0dfd7ab5-17aa-4ac6-b039-e05176edc781" providerId="ADAL" clId="{1E84ED31-1F1F-4BBA-B810-DF210327B36E}" dt="2018-05-18T15:12:09.249" v="6423" actId="20577"/>
          <ac:spMkLst>
            <pc:docMk/>
            <pc:sldMk cId="4272442165" sldId="382"/>
            <ac:spMk id="2" creationId="{77CCF9BF-2EC8-4C18-B306-26FBDB3059E7}"/>
          </ac:spMkLst>
        </pc:spChg>
        <pc:spChg chg="mod">
          <ac:chgData name="Andy Mallon" userId="0dfd7ab5-17aa-4ac6-b039-e05176edc781" providerId="ADAL" clId="{1E84ED31-1F1F-4BBA-B810-DF210327B36E}" dt="2018-05-18T15:14:48.152" v="6730" actId="242"/>
          <ac:spMkLst>
            <pc:docMk/>
            <pc:sldMk cId="4272442165" sldId="382"/>
            <ac:spMk id="3" creationId="{A5B8FD32-B68E-4027-80FA-71BABA9C6670}"/>
          </ac:spMkLst>
        </pc:spChg>
        <pc:spChg chg="mod">
          <ac:chgData name="Andy Mallon" userId="0dfd7ab5-17aa-4ac6-b039-e05176edc781" providerId="ADAL" clId="{1E84ED31-1F1F-4BBA-B810-DF210327B36E}" dt="2018-05-18T15:14:57.779" v="6734" actId="20577"/>
          <ac:spMkLst>
            <pc:docMk/>
            <pc:sldMk cId="4272442165" sldId="382"/>
            <ac:spMk id="4" creationId="{D518D809-D4CD-47CC-80E0-D3DCE3F7ADE6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16:14.925" v="6987" actId="20577"/>
        <pc:sldMkLst>
          <pc:docMk/>
          <pc:sldMk cId="1719180868" sldId="383"/>
        </pc:sldMkLst>
        <pc:spChg chg="mod">
          <ac:chgData name="Andy Mallon" userId="0dfd7ab5-17aa-4ac6-b039-e05176edc781" providerId="ADAL" clId="{1E84ED31-1F1F-4BBA-B810-DF210327B36E}" dt="2018-05-18T15:15:14.722" v="6767" actId="20577"/>
          <ac:spMkLst>
            <pc:docMk/>
            <pc:sldMk cId="1719180868" sldId="383"/>
            <ac:spMk id="2" creationId="{1CFF89AB-451C-4E45-AF4E-0F038B1D6A91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3" creationId="{491D1BE7-CA87-4046-9733-8161F61D2A29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4" creationId="{D5B5592D-B6AD-4CF7-BF65-9E611C8E15E9}"/>
          </ac:spMkLst>
        </pc:spChg>
        <pc:spChg chg="add mod">
          <ac:chgData name="Andy Mallon" userId="0dfd7ab5-17aa-4ac6-b039-e05176edc781" providerId="ADAL" clId="{1E84ED31-1F1F-4BBA-B810-DF210327B36E}" dt="2018-05-18T15:16:14.925" v="6987" actId="20577"/>
          <ac:spMkLst>
            <pc:docMk/>
            <pc:sldMk cId="1719180868" sldId="383"/>
            <ac:spMk id="5" creationId="{7423EA82-5C96-4E50-9A85-2FED918014FF}"/>
          </ac:spMkLst>
        </pc:spChg>
      </pc:sldChg>
      <pc:sldChg chg="addSp delSp modSp add">
        <pc:chgData name="Andy Mallon" userId="0dfd7ab5-17aa-4ac6-b039-e05176edc781" providerId="ADAL" clId="{1E84ED31-1F1F-4BBA-B810-DF210327B36E}" dt="2018-05-19T03:23:24.485" v="8830" actId="962"/>
        <pc:sldMkLst>
          <pc:docMk/>
          <pc:sldMk cId="2330420071" sldId="384"/>
        </pc:sldMkLst>
        <pc:spChg chg="mod">
          <ac:chgData name="Andy Mallon" userId="0dfd7ab5-17aa-4ac6-b039-e05176edc781" providerId="ADAL" clId="{1E84ED31-1F1F-4BBA-B810-DF210327B36E}" dt="2018-05-18T15:16:48.037" v="7058" actId="20577"/>
          <ac:spMkLst>
            <pc:docMk/>
            <pc:sldMk cId="2330420071" sldId="384"/>
            <ac:spMk id="2" creationId="{5C425566-4481-4A86-8A2C-FFEFB9660A9F}"/>
          </ac:spMkLst>
        </pc:spChg>
        <pc:spChg chg="del mod">
          <ac:chgData name="Andy Mallon" userId="0dfd7ab5-17aa-4ac6-b039-e05176edc781" providerId="ADAL" clId="{1E84ED31-1F1F-4BBA-B810-DF210327B36E}" dt="2018-05-19T03:23:21.913" v="8828" actId="931"/>
          <ac:spMkLst>
            <pc:docMk/>
            <pc:sldMk cId="2330420071" sldId="384"/>
            <ac:spMk id="3" creationId="{D8FC4761-584F-4AC0-930F-C79E78508BE1}"/>
          </ac:spMkLst>
        </pc:spChg>
        <pc:picChg chg="add mod">
          <ac:chgData name="Andy Mallon" userId="0dfd7ab5-17aa-4ac6-b039-e05176edc781" providerId="ADAL" clId="{1E84ED31-1F1F-4BBA-B810-DF210327B36E}" dt="2018-05-19T03:23:24.485" v="8830" actId="962"/>
          <ac:picMkLst>
            <pc:docMk/>
            <pc:sldMk cId="2330420071" sldId="384"/>
            <ac:picMk id="5" creationId="{80204697-4167-4CEB-8045-3AAEA908912E}"/>
          </ac:picMkLst>
        </pc:picChg>
      </pc:sldChg>
      <pc:sldChg chg="addSp delSp modSp add">
        <pc:chgData name="Andy Mallon" userId="0dfd7ab5-17aa-4ac6-b039-e05176edc781" providerId="ADAL" clId="{1E84ED31-1F1F-4BBA-B810-DF210327B36E}" dt="2018-05-18T15:19:26.886" v="7274" actId="27636"/>
        <pc:sldMkLst>
          <pc:docMk/>
          <pc:sldMk cId="917866422" sldId="385"/>
        </pc:sldMkLst>
        <pc:spChg chg="mod">
          <ac:chgData name="Andy Mallon" userId="0dfd7ab5-17aa-4ac6-b039-e05176edc781" providerId="ADAL" clId="{1E84ED31-1F1F-4BBA-B810-DF210327B36E}" dt="2018-05-18T15:19:26.886" v="7274" actId="27636"/>
          <ac:spMkLst>
            <pc:docMk/>
            <pc:sldMk cId="917866422" sldId="385"/>
            <ac:spMk id="2" creationId="{5219867C-70CD-4496-87B1-68D7DD3CB54E}"/>
          </ac:spMkLst>
        </pc:spChg>
        <pc:spChg chg="mod">
          <ac:chgData name="Andy Mallon" userId="0dfd7ab5-17aa-4ac6-b039-e05176edc781" providerId="ADAL" clId="{1E84ED31-1F1F-4BBA-B810-DF210327B36E}" dt="2018-05-18T15:17:22.361" v="7161" actId="20577"/>
          <ac:spMkLst>
            <pc:docMk/>
            <pc:sldMk cId="917866422" sldId="385"/>
            <ac:spMk id="3" creationId="{0C626CAD-5B43-4D85-952D-03FDE7EF6CE9}"/>
          </ac:spMkLst>
        </pc:spChg>
        <pc:spChg chg="del">
          <ac:chgData name="Andy Mallon" userId="0dfd7ab5-17aa-4ac6-b039-e05176edc781" providerId="ADAL" clId="{1E84ED31-1F1F-4BBA-B810-DF210327B36E}" dt="2018-05-18T15:19:10.131" v="7269" actId="931"/>
          <ac:spMkLst>
            <pc:docMk/>
            <pc:sldMk cId="917866422" sldId="385"/>
            <ac:spMk id="4" creationId="{84913EBC-B12F-494D-B31D-5739CC359069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7" creationId="{3166D362-ED00-46C7-B3EB-A25BA02D88F7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8" creationId="{BDE03DD7-3058-4470-A881-FE35C4152E96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9" creationId="{3ACFCF25-5625-46C1-A8D9-387A56159AF8}"/>
          </ac:spMkLst>
        </pc:spChg>
        <pc:picChg chg="add mod modCrop">
          <ac:chgData name="Andy Mallon" userId="0dfd7ab5-17aa-4ac6-b039-e05176edc781" providerId="ADAL" clId="{1E84ED31-1F1F-4BBA-B810-DF210327B36E}" dt="2018-05-18T15:19:17.721" v="7272" actId="732"/>
          <ac:picMkLst>
            <pc:docMk/>
            <pc:sldMk cId="917866422" sldId="385"/>
            <ac:picMk id="6" creationId="{8C7A1CD3-1057-41DF-9299-41F52E16F031}"/>
          </ac:picMkLst>
        </pc:picChg>
      </pc:sldChg>
      <pc:sldChg chg="addSp delSp modSp add">
        <pc:chgData name="Andy Mallon" userId="0dfd7ab5-17aa-4ac6-b039-e05176edc781" providerId="ADAL" clId="{1E84ED31-1F1F-4BBA-B810-DF210327B36E}" dt="2018-05-19T12:59:03.797" v="8937" actId="6549"/>
        <pc:sldMkLst>
          <pc:docMk/>
          <pc:sldMk cId="825493841" sldId="386"/>
        </pc:sldMkLst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2" creationId="{C58C4D99-22B0-4E24-A551-98EB3BC4B52D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3" creationId="{B53DA50E-3E85-4257-A8F3-486BB392AC65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4" creationId="{2FBE664F-C2CC-41A5-95CD-B3B76AA3B23C}"/>
          </ac:spMkLst>
        </pc:spChg>
        <pc:spChg chg="add mod">
          <ac:chgData name="Andy Mallon" userId="0dfd7ab5-17aa-4ac6-b039-e05176edc781" providerId="ADAL" clId="{1E84ED31-1F1F-4BBA-B810-DF210327B36E}" dt="2018-05-18T15:17:48.569" v="7173" actId="20577"/>
          <ac:spMkLst>
            <pc:docMk/>
            <pc:sldMk cId="825493841" sldId="386"/>
            <ac:spMk id="5" creationId="{4E2D18E0-A320-43D4-BC0E-729D4F6AA9DA}"/>
          </ac:spMkLst>
        </pc:spChg>
        <pc:spChg chg="add mod">
          <ac:chgData name="Andy Mallon" userId="0dfd7ab5-17aa-4ac6-b039-e05176edc781" providerId="ADAL" clId="{1E84ED31-1F1F-4BBA-B810-DF210327B36E}" dt="2018-05-19T12:59:03.797" v="8937" actId="6549"/>
          <ac:spMkLst>
            <pc:docMk/>
            <pc:sldMk cId="825493841" sldId="386"/>
            <ac:spMk id="6" creationId="{FED77AF1-7E29-4D97-81F8-02946E95B415}"/>
          </ac:spMkLst>
        </pc:spChg>
        <pc:spChg chg="add">
          <ac:chgData name="Andy Mallon" userId="0dfd7ab5-17aa-4ac6-b039-e05176edc781" providerId="ADAL" clId="{1E84ED31-1F1F-4BBA-B810-DF210327B36E}" dt="2018-05-19T11:39:09.460" v="8930" actId="6549"/>
          <ac:spMkLst>
            <pc:docMk/>
            <pc:sldMk cId="825493841" sldId="386"/>
            <ac:spMk id="7" creationId="{B4E509A0-A9EB-4883-B28C-D73A3817BB4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22:52.812" v="7661" actId="20577"/>
        <pc:sldMkLst>
          <pc:docMk/>
          <pc:sldMk cId="3268156509" sldId="387"/>
        </pc:sldMkLst>
        <pc:spChg chg="mod">
          <ac:chgData name="Andy Mallon" userId="0dfd7ab5-17aa-4ac6-b039-e05176edc781" providerId="ADAL" clId="{1E84ED31-1F1F-4BBA-B810-DF210327B36E}" dt="2018-05-18T15:20:41.366" v="7385" actId="20577"/>
          <ac:spMkLst>
            <pc:docMk/>
            <pc:sldMk cId="3268156509" sldId="387"/>
            <ac:spMk id="2" creationId="{F9D989EF-C6D6-4BF3-A92D-096C98518268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3" creationId="{2E141EE5-E882-4616-B8D0-74122C886766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4" creationId="{BE324FB3-DDBA-4868-B670-5ABDEEFA1F1D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5" creationId="{E9ECCB9F-B1F2-4DF9-8C52-E813739AE4FC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6" creationId="{15BBAF5F-AF88-4B6E-9BB6-D6441F62756B}"/>
          </ac:spMkLst>
        </pc:spChg>
        <pc:spChg chg="add mod">
          <ac:chgData name="Andy Mallon" userId="0dfd7ab5-17aa-4ac6-b039-e05176edc781" providerId="ADAL" clId="{1E84ED31-1F1F-4BBA-B810-DF210327B36E}" dt="2018-05-18T15:22:52.812" v="7661" actId="20577"/>
          <ac:spMkLst>
            <pc:docMk/>
            <pc:sldMk cId="3268156509" sldId="387"/>
            <ac:spMk id="7" creationId="{7212B226-EAF2-4BEC-ADE4-CF6C6A81CE22}"/>
          </ac:spMkLst>
        </pc:spChg>
      </pc:sldChg>
      <pc:sldChg chg="addSp modSp add modAnim">
        <pc:chgData name="Andy Mallon" userId="0dfd7ab5-17aa-4ac6-b039-e05176edc781" providerId="ADAL" clId="{1E84ED31-1F1F-4BBA-B810-DF210327B36E}" dt="2018-05-19T02:59:23.878" v="8111" actId="313"/>
        <pc:sldMkLst>
          <pc:docMk/>
          <pc:sldMk cId="821357350" sldId="388"/>
        </pc:sldMkLst>
        <pc:spChg chg="mod">
          <ac:chgData name="Andy Mallon" userId="0dfd7ab5-17aa-4ac6-b039-e05176edc781" providerId="ADAL" clId="{1E84ED31-1F1F-4BBA-B810-DF210327B36E}" dt="2018-05-19T02:59:23.878" v="8111" actId="313"/>
          <ac:spMkLst>
            <pc:docMk/>
            <pc:sldMk cId="821357350" sldId="388"/>
            <ac:spMk id="2" creationId="{5AA2440A-6024-476B-B667-F11773251D53}"/>
          </ac:spMkLst>
        </pc:spChg>
        <pc:spChg chg="mod">
          <ac:chgData name="Andy Mallon" userId="0dfd7ab5-17aa-4ac6-b039-e05176edc781" providerId="ADAL" clId="{1E84ED31-1F1F-4BBA-B810-DF210327B36E}" dt="2018-05-19T02:58:16.823" v="8097" actId="114"/>
          <ac:spMkLst>
            <pc:docMk/>
            <pc:sldMk cId="821357350" sldId="388"/>
            <ac:spMk id="3" creationId="{E18BFD57-4468-47E3-BC1A-3AC3300384B5}"/>
          </ac:spMkLst>
        </pc:spChg>
        <pc:cxnChg chg="add mod">
          <ac:chgData name="Andy Mallon" userId="0dfd7ab5-17aa-4ac6-b039-e05176edc781" providerId="ADAL" clId="{1E84ED31-1F1F-4BBA-B810-DF210327B36E}" dt="2018-05-19T02:56:02.430" v="8087" actId="1582"/>
          <ac:cxnSpMkLst>
            <pc:docMk/>
            <pc:sldMk cId="821357350" sldId="388"/>
            <ac:cxnSpMk id="5" creationId="{C349D25C-0EAC-4973-B53F-0BAA2D804A1E}"/>
          </ac:cxnSpMkLst>
        </pc:cxnChg>
        <pc:cxnChg chg="add mod">
          <ac:chgData name="Andy Mallon" userId="0dfd7ab5-17aa-4ac6-b039-e05176edc781" providerId="ADAL" clId="{1E84ED31-1F1F-4BBA-B810-DF210327B36E}" dt="2018-05-19T02:56:25.111" v="8090" actId="1076"/>
          <ac:cxnSpMkLst>
            <pc:docMk/>
            <pc:sldMk cId="821357350" sldId="388"/>
            <ac:cxnSpMk id="6" creationId="{ABCFDD4B-A409-4A81-B5C1-DBF96473362A}"/>
          </ac:cxnSpMkLst>
        </pc:cxnChg>
      </pc:sldChg>
      <pc:sldChg chg="modSp add">
        <pc:chgData name="Andy Mallon" userId="0dfd7ab5-17aa-4ac6-b039-e05176edc781" providerId="ADAL" clId="{1E84ED31-1F1F-4BBA-B810-DF210327B36E}" dt="2018-05-18T15:27:15.076" v="8077" actId="313"/>
        <pc:sldMkLst>
          <pc:docMk/>
          <pc:sldMk cId="646328293" sldId="389"/>
        </pc:sldMkLst>
        <pc:spChg chg="mod">
          <ac:chgData name="Andy Mallon" userId="0dfd7ab5-17aa-4ac6-b039-e05176edc781" providerId="ADAL" clId="{1E84ED31-1F1F-4BBA-B810-DF210327B36E}" dt="2018-05-18T15:23:05.703" v="7689" actId="20577"/>
          <ac:spMkLst>
            <pc:docMk/>
            <pc:sldMk cId="646328293" sldId="389"/>
            <ac:spMk id="2" creationId="{6472F65A-C52C-4EC7-91D4-FED42421FDE9}"/>
          </ac:spMkLst>
        </pc:spChg>
        <pc:spChg chg="mod">
          <ac:chgData name="Andy Mallon" userId="0dfd7ab5-17aa-4ac6-b039-e05176edc781" providerId="ADAL" clId="{1E84ED31-1F1F-4BBA-B810-DF210327B36E}" dt="2018-05-18T15:27:15.076" v="8077" actId="313"/>
          <ac:spMkLst>
            <pc:docMk/>
            <pc:sldMk cId="646328293" sldId="389"/>
            <ac:spMk id="3" creationId="{870C790D-83F8-4028-B426-A10C23C28413}"/>
          </ac:spMkLst>
        </pc:spChg>
      </pc:sldChg>
      <pc:sldChg chg="modSp add ord modAnim">
        <pc:chgData name="Andy Mallon" userId="0dfd7ab5-17aa-4ac6-b039-e05176edc781" providerId="ADAL" clId="{1E84ED31-1F1F-4BBA-B810-DF210327B36E}" dt="2018-05-19T03:01:53.291" v="8335" actId="6549"/>
        <pc:sldMkLst>
          <pc:docMk/>
          <pc:sldMk cId="3707138544" sldId="390"/>
        </pc:sldMkLst>
        <pc:spChg chg="mod">
          <ac:chgData name="Andy Mallon" userId="0dfd7ab5-17aa-4ac6-b039-e05176edc781" providerId="ADAL" clId="{1E84ED31-1F1F-4BBA-B810-DF210327B36E}" dt="2018-05-19T02:59:42.882" v="8149" actId="20577"/>
          <ac:spMkLst>
            <pc:docMk/>
            <pc:sldMk cId="3707138544" sldId="390"/>
            <ac:spMk id="2" creationId="{95671C03-A1E2-4BF8-B1A2-9260339BFE61}"/>
          </ac:spMkLst>
        </pc:spChg>
        <pc:spChg chg="mod">
          <ac:chgData name="Andy Mallon" userId="0dfd7ab5-17aa-4ac6-b039-e05176edc781" providerId="ADAL" clId="{1E84ED31-1F1F-4BBA-B810-DF210327B36E}" dt="2018-05-19T03:01:47.837" v="8334" actId="5793"/>
          <ac:spMkLst>
            <pc:docMk/>
            <pc:sldMk cId="3707138544" sldId="390"/>
            <ac:spMk id="3" creationId="{8BFB8240-0332-4BFC-9B71-424EE1E7A2F1}"/>
          </ac:spMkLst>
        </pc:spChg>
      </pc:sldChg>
      <pc:sldChg chg="modSp add">
        <pc:chgData name="Andy Mallon" userId="0dfd7ab5-17aa-4ac6-b039-e05176edc781" providerId="ADAL" clId="{1E84ED31-1F1F-4BBA-B810-DF210327B36E}" dt="2018-05-19T03:20:59.778" v="8786" actId="20577"/>
        <pc:sldMkLst>
          <pc:docMk/>
          <pc:sldMk cId="2366226199" sldId="391"/>
        </pc:sldMkLst>
        <pc:spChg chg="mod">
          <ac:chgData name="Andy Mallon" userId="0dfd7ab5-17aa-4ac6-b039-e05176edc781" providerId="ADAL" clId="{1E84ED31-1F1F-4BBA-B810-DF210327B36E}" dt="2018-05-19T03:16:32.575" v="8594" actId="20577"/>
          <ac:spMkLst>
            <pc:docMk/>
            <pc:sldMk cId="2366226199" sldId="391"/>
            <ac:spMk id="2" creationId="{21E9753F-5660-4FFD-9D9B-948C8E0D37B9}"/>
          </ac:spMkLst>
        </pc:spChg>
        <pc:spChg chg="mod">
          <ac:chgData name="Andy Mallon" userId="0dfd7ab5-17aa-4ac6-b039-e05176edc781" providerId="ADAL" clId="{1E84ED31-1F1F-4BBA-B810-DF210327B36E}" dt="2018-05-19T03:20:59.778" v="8786" actId="20577"/>
          <ac:spMkLst>
            <pc:docMk/>
            <pc:sldMk cId="2366226199" sldId="391"/>
            <ac:spMk id="3" creationId="{40486ACC-7FE9-48EC-B90C-D9C740795B5A}"/>
          </ac:spMkLst>
        </pc:spChg>
      </pc:sldChg>
      <pc:sldChg chg="addSp delSp modSp add">
        <pc:chgData name="Andy Mallon" userId="0dfd7ab5-17aa-4ac6-b039-e05176edc781" providerId="ADAL" clId="{1E84ED31-1F1F-4BBA-B810-DF210327B36E}" dt="2018-05-20T18:23:21.427" v="9185" actId="20577"/>
        <pc:sldMkLst>
          <pc:docMk/>
          <pc:sldMk cId="1959405058" sldId="392"/>
        </pc:sldMkLst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2" creationId="{FC8EA2F2-E590-4A61-B0A1-48E7C94CFFBF}"/>
          </ac:spMkLst>
        </pc:spChg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3" creationId="{2AB8C6CF-379B-461A-9B08-D5ABFEEB0CDC}"/>
          </ac:spMkLst>
        </pc:spChg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4" creationId="{E202E073-86BA-4F4B-BB83-50C619C11976}"/>
          </ac:spMkLst>
        </pc:spChg>
        <pc:spChg chg="add mod">
          <ac:chgData name="Andy Mallon" userId="0dfd7ab5-17aa-4ac6-b039-e05176edc781" providerId="ADAL" clId="{1E84ED31-1F1F-4BBA-B810-DF210327B36E}" dt="2018-05-20T18:18:05.917" v="9021" actId="20577"/>
          <ac:spMkLst>
            <pc:docMk/>
            <pc:sldMk cId="1959405058" sldId="392"/>
            <ac:spMk id="5" creationId="{78985DDE-C7F7-4E21-AC2A-9AF18DB13454}"/>
          </ac:spMkLst>
        </pc:spChg>
        <pc:spChg chg="add mod">
          <ac:chgData name="Andy Mallon" userId="0dfd7ab5-17aa-4ac6-b039-e05176edc781" providerId="ADAL" clId="{1E84ED31-1F1F-4BBA-B810-DF210327B36E}" dt="2018-05-20T18:23:21.427" v="9185" actId="20577"/>
          <ac:spMkLst>
            <pc:docMk/>
            <pc:sldMk cId="1959405058" sldId="392"/>
            <ac:spMk id="6" creationId="{C5B4F251-8A58-4C0C-8228-73CD444EC61B}"/>
          </ac:spMkLst>
        </pc:spChg>
        <pc:spChg chg="add del mod">
          <ac:chgData name="Andy Mallon" userId="0dfd7ab5-17aa-4ac6-b039-e05176edc781" providerId="ADAL" clId="{1E84ED31-1F1F-4BBA-B810-DF210327B36E}" dt="2018-05-20T18:17:16.813" v="8943" actId="20577"/>
          <ac:spMkLst>
            <pc:docMk/>
            <pc:sldMk cId="1959405058" sldId="392"/>
            <ac:spMk id="7" creationId="{24C54AC0-9C1D-464C-A2BA-F01D74A3FFBC}"/>
          </ac:spMkLst>
        </pc:spChg>
        <pc:spChg chg="add del mod">
          <ac:chgData name="Andy Mallon" userId="0dfd7ab5-17aa-4ac6-b039-e05176edc781" providerId="ADAL" clId="{1E84ED31-1F1F-4BBA-B810-DF210327B36E}" dt="2018-05-20T18:17:19.730" v="8944" actId="20577"/>
          <ac:spMkLst>
            <pc:docMk/>
            <pc:sldMk cId="1959405058" sldId="392"/>
            <ac:spMk id="8" creationId="{BBF8C1D1-228A-4395-8E47-710D22FDEB5B}"/>
          </ac:spMkLst>
        </pc:spChg>
        <pc:spChg chg="add del mod">
          <ac:chgData name="Andy Mallon" userId="0dfd7ab5-17aa-4ac6-b039-e05176edc781" providerId="ADAL" clId="{1E84ED31-1F1F-4BBA-B810-DF210327B36E}" dt="2018-05-20T18:17:45.140" v="8945" actId="931"/>
          <ac:spMkLst>
            <pc:docMk/>
            <pc:sldMk cId="1959405058" sldId="392"/>
            <ac:spMk id="9" creationId="{C3DD5CAC-FCEF-47F8-9D94-A1DACC0B98BE}"/>
          </ac:spMkLst>
        </pc:spChg>
        <pc:picChg chg="add mod">
          <ac:chgData name="Andy Mallon" userId="0dfd7ab5-17aa-4ac6-b039-e05176edc781" providerId="ADAL" clId="{1E84ED31-1F1F-4BBA-B810-DF210327B36E}" dt="2018-05-20T18:17:45.140" v="8945" actId="931"/>
          <ac:picMkLst>
            <pc:docMk/>
            <pc:sldMk cId="1959405058" sldId="392"/>
            <ac:picMk id="11" creationId="{E6722678-5072-4893-AB88-CE90CF7528A2}"/>
          </ac:picMkLst>
        </pc:picChg>
      </pc:sldChg>
      <pc:sldMasterChg chg="modSp modTransition delSldLayout modSldLayout">
        <pc:chgData name="Andy Mallon" userId="0dfd7ab5-17aa-4ac6-b039-e05176edc781" providerId="ADAL" clId="{1E84ED31-1F1F-4BBA-B810-DF210327B36E}" dt="2018-05-14T23:53:57.054" v="2685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1E84ED31-1F1F-4BBA-B810-DF210327B36E}" dt="2018-05-12T15:43:37.691" v="1814" actId="1035"/>
          <ac:spMkLst>
            <pc:docMk/>
            <pc:sldMasterMk cId="3254948153" sldId="2147483709"/>
            <ac:spMk id="7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25.708" v="1771" actId="1036"/>
          <ac:spMkLst>
            <pc:docMk/>
            <pc:sldMasterMk cId="3254948153" sldId="2147483709"/>
            <ac:spMk id="8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9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47.563" v="1815" actId="14100"/>
          <ac:spMkLst>
            <pc:docMk/>
            <pc:sldMasterMk cId="3254948153" sldId="2147483709"/>
            <ac:spMk id="13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01.646" v="1695" actId="1076"/>
          <ac:spMkLst>
            <pc:docMk/>
            <pc:sldMasterMk cId="3254948153" sldId="2147483709"/>
            <ac:spMk id="2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23" creationId="{00000000-0000-0000-0000-000000000000}"/>
          </ac:spMkLst>
        </pc:sp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647372726" sldId="2147483710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734593049" sldId="2147483711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064114835" sldId="2147483713"/>
          </pc:sldLayoutMkLst>
          <pc:spChg chg="mod">
            <ac:chgData name="Andy Mallon" userId="0dfd7ab5-17aa-4ac6-b039-e05176edc781" providerId="ADAL" clId="{1E84ED31-1F1F-4BBA-B810-DF210327B36E}" dt="2018-05-12T15:44:07.734" v="1817" actId="14100"/>
            <ac:spMkLst>
              <pc:docMk/>
              <pc:sldMasterMk cId="3254948153" sldId="2147483709"/>
              <pc:sldLayoutMk cId="3064114835" sldId="2147483713"/>
              <ac:spMk id="9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11.480" v="1818" actId="14100"/>
            <ac:spMkLst>
              <pc:docMk/>
              <pc:sldMasterMk cId="3254948153" sldId="2147483709"/>
              <pc:sldLayoutMk cId="3064114835" sldId="2147483713"/>
              <ac:spMk id="11" creationId="{00000000-0000-0000-0000-000000000000}"/>
            </ac:spMkLst>
          </pc:spChg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245044582" sldId="2147483714"/>
          </pc:sldLayoutMkLst>
          <pc:spChg chg="mod">
            <ac:chgData name="Andy Mallon" userId="0dfd7ab5-17aa-4ac6-b039-e05176edc781" providerId="ADAL" clId="{1E84ED31-1F1F-4BBA-B810-DF210327B36E}" dt="2018-05-12T15:44:25.989" v="1821" actId="14100"/>
            <ac:spMkLst>
              <pc:docMk/>
              <pc:sldMasterMk cId="3254948153" sldId="2147483709"/>
              <pc:sldLayoutMk cId="3245044582" sldId="2147483714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1.017" v="1854" actId="14100"/>
            <ac:spMkLst>
              <pc:docMk/>
              <pc:sldMasterMk cId="3254948153" sldId="2147483709"/>
              <pc:sldLayoutMk cId="3245044582" sldId="2147483714"/>
              <ac:spMk id="11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5.185" v="1855" actId="14100"/>
            <ac:spMkLst>
              <pc:docMk/>
              <pc:sldMasterMk cId="3254948153" sldId="2147483709"/>
              <pc:sldLayoutMk cId="3245044582" sldId="2147483714"/>
              <ac:spMk id="1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5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6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742038029" sldId="2147483715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174122191" sldId="2147483716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26503730" sldId="2147483717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915724689" sldId="2147483718"/>
          </pc:sldLayoutMkLst>
          <pc:spChg chg="mod">
            <ac:chgData name="Andy Mallon" userId="0dfd7ab5-17aa-4ac6-b039-e05176edc781" providerId="ADAL" clId="{1E84ED31-1F1F-4BBA-B810-DF210327B36E}" dt="2018-05-12T15:44:57.972" v="1856" actId="14100"/>
            <ac:spMkLst>
              <pc:docMk/>
              <pc:sldMasterMk cId="3254948153" sldId="2147483709"/>
              <pc:sldLayoutMk cId="2915724689" sldId="2147483718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03.202" v="1857" actId="14100"/>
            <ac:spMkLst>
              <pc:docMk/>
              <pc:sldMasterMk cId="3254948153" sldId="2147483709"/>
              <pc:sldLayoutMk cId="2915724689" sldId="2147483718"/>
              <ac:spMk id="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10.527" v="1858" actId="14100"/>
            <ac:spMkLst>
              <pc:docMk/>
              <pc:sldMasterMk cId="3254948153" sldId="2147483709"/>
              <pc:sldLayoutMk cId="2915724689" sldId="2147483718"/>
              <ac:spMk id="9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1400889284" sldId="2147483719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456858746" sldId="2147483720"/>
          </pc:sldLayoutMkLst>
          <pc:spChg chg="mod">
            <ac:chgData name="Andy Mallon" userId="0dfd7ab5-17aa-4ac6-b039-e05176edc781" providerId="ADAL" clId="{1E84ED31-1F1F-4BBA-B810-DF210327B36E}" dt="2018-05-12T15:45:19.389" v="1859" actId="14100"/>
            <ac:spMkLst>
              <pc:docMk/>
              <pc:sldMasterMk cId="3254948153" sldId="2147483709"/>
              <pc:sldLayoutMk cId="456858746" sldId="2147483720"/>
              <ac:spMk id="3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876850329" sldId="2147483721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65410135" sldId="2147483722"/>
          </pc:sldLayoutMkLst>
        </pc:sldLayoutChg>
      </pc:sldMasterChg>
    </pc:docChg>
  </pc:docChgLst>
  <pc:docChgLst>
    <pc:chgData name="Andy Mallon" userId="0dfd7ab5-17aa-4ac6-b039-e05176edc781" providerId="ADAL" clId="{CB1F7A88-2CF3-4CEC-BCE0-8DAD0C6DD358}"/>
    <pc:docChg chg="custSel addSld delSld modSld sldOrd modMainMaster modSection">
      <pc:chgData name="Andy Mallon" userId="0dfd7ab5-17aa-4ac6-b039-e05176edc781" providerId="ADAL" clId="{CB1F7A88-2CF3-4CEC-BCE0-8DAD0C6DD358}" dt="2018-06-27T14:59:46.346" v="1658" actId="20577"/>
      <pc:docMkLst>
        <pc:docMk/>
      </pc:docMkLst>
      <pc:sldChg chg="del">
        <pc:chgData name="Andy Mallon" userId="0dfd7ab5-17aa-4ac6-b039-e05176edc781" providerId="ADAL" clId="{CB1F7A88-2CF3-4CEC-BCE0-8DAD0C6DD358}" dt="2018-06-27T14:21:43.113" v="265" actId="2696"/>
        <pc:sldMkLst>
          <pc:docMk/>
          <pc:sldMk cId="2802733862" sldId="340"/>
        </pc:sldMkLst>
      </pc:sldChg>
      <pc:sldChg chg="modTransition">
        <pc:chgData name="Andy Mallon" userId="0dfd7ab5-17aa-4ac6-b039-e05176edc781" providerId="ADAL" clId="{CB1F7A88-2CF3-4CEC-BCE0-8DAD0C6DD358}" dt="2018-06-27T14:22:23.019" v="267"/>
        <pc:sldMkLst>
          <pc:docMk/>
          <pc:sldMk cId="744002627" sldId="343"/>
        </pc:sldMkLst>
      </pc:sldChg>
      <pc:sldChg chg="modTransition">
        <pc:chgData name="Andy Mallon" userId="0dfd7ab5-17aa-4ac6-b039-e05176edc781" providerId="ADAL" clId="{CB1F7A88-2CF3-4CEC-BCE0-8DAD0C6DD358}" dt="2018-06-27T14:22:07.250" v="266"/>
        <pc:sldMkLst>
          <pc:docMk/>
          <pc:sldMk cId="40638036" sldId="344"/>
        </pc:sldMkLst>
      </pc:sldChg>
      <pc:sldChg chg="modSp">
        <pc:chgData name="Andy Mallon" userId="0dfd7ab5-17aa-4ac6-b039-e05176edc781" providerId="ADAL" clId="{CB1F7A88-2CF3-4CEC-BCE0-8DAD0C6DD358}" dt="2018-06-27T14:20:35.054" v="256" actId="14100"/>
        <pc:sldMkLst>
          <pc:docMk/>
          <pc:sldMk cId="125486011" sldId="345"/>
        </pc:sldMkLst>
        <pc:spChg chg="mod">
          <ac:chgData name="Andy Mallon" userId="0dfd7ab5-17aa-4ac6-b039-e05176edc781" providerId="ADAL" clId="{CB1F7A88-2CF3-4CEC-BCE0-8DAD0C6DD358}" dt="2018-06-27T14:20:35.054" v="256" actId="14100"/>
          <ac:spMkLst>
            <pc:docMk/>
            <pc:sldMk cId="125486011" sldId="345"/>
            <ac:spMk id="22" creationId="{00000000-0000-0000-0000-000000000000}"/>
          </ac:spMkLst>
        </pc:spChg>
        <pc:spChg chg="mod">
          <ac:chgData name="Andy Mallon" userId="0dfd7ab5-17aa-4ac6-b039-e05176edc781" providerId="ADAL" clId="{CB1F7A88-2CF3-4CEC-BCE0-8DAD0C6DD358}" dt="2018-06-27T14:20:23.706" v="239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modNotesTx">
        <pc:chgData name="Andy Mallon" userId="0dfd7ab5-17aa-4ac6-b039-e05176edc781" providerId="ADAL" clId="{CB1F7A88-2CF3-4CEC-BCE0-8DAD0C6DD358}" dt="2018-06-27T14:19:26.001" v="227" actId="20577"/>
        <pc:sldMkLst>
          <pc:docMk/>
          <pc:sldMk cId="3204892330" sldId="346"/>
        </pc:sldMkLst>
      </pc:sldChg>
      <pc:sldChg chg="modNotesTx">
        <pc:chgData name="Andy Mallon" userId="0dfd7ab5-17aa-4ac6-b039-e05176edc781" providerId="ADAL" clId="{CB1F7A88-2CF3-4CEC-BCE0-8DAD0C6DD358}" dt="2018-06-27T14:36:10.999" v="931" actId="20577"/>
        <pc:sldMkLst>
          <pc:docMk/>
          <pc:sldMk cId="3502526500" sldId="363"/>
        </pc:sldMkLst>
      </pc:sldChg>
      <pc:sldChg chg="modSp">
        <pc:chgData name="Andy Mallon" userId="0dfd7ab5-17aa-4ac6-b039-e05176edc781" providerId="ADAL" clId="{CB1F7A88-2CF3-4CEC-BCE0-8DAD0C6DD358}" dt="2018-06-27T14:37:53.732" v="1014" actId="20577"/>
        <pc:sldMkLst>
          <pc:docMk/>
          <pc:sldMk cId="3496519002" sldId="368"/>
        </pc:sldMkLst>
        <pc:spChg chg="mod">
          <ac:chgData name="Andy Mallon" userId="0dfd7ab5-17aa-4ac6-b039-e05176edc781" providerId="ADAL" clId="{CB1F7A88-2CF3-4CEC-BCE0-8DAD0C6DD358}" dt="2018-06-27T14:37:53.732" v="1014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0dfd7ab5-17aa-4ac6-b039-e05176edc781" providerId="ADAL" clId="{CB1F7A88-2CF3-4CEC-BCE0-8DAD0C6DD358}" dt="2018-06-27T14:15:46.556" v="102" actId="20577"/>
        <pc:sldMkLst>
          <pc:docMk/>
          <pc:sldMk cId="2699635379" sldId="380"/>
        </pc:sldMkLst>
        <pc:spChg chg="mod">
          <ac:chgData name="Andy Mallon" userId="0dfd7ab5-17aa-4ac6-b039-e05176edc781" providerId="ADAL" clId="{CB1F7A88-2CF3-4CEC-BCE0-8DAD0C6DD358}" dt="2018-06-27T14:15:46.556" v="102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modAnim">
        <pc:chgData name="Andy Mallon" userId="0dfd7ab5-17aa-4ac6-b039-e05176edc781" providerId="ADAL" clId="{CB1F7A88-2CF3-4CEC-BCE0-8DAD0C6DD358}" dt="2018-06-27T14:57:13.006" v="1561"/>
        <pc:sldMkLst>
          <pc:docMk/>
          <pc:sldMk cId="3268156509" sldId="387"/>
        </pc:sldMkLst>
      </pc:sldChg>
      <pc:sldChg chg="modNotesTx">
        <pc:chgData name="Andy Mallon" userId="0dfd7ab5-17aa-4ac6-b039-e05176edc781" providerId="ADAL" clId="{CB1F7A88-2CF3-4CEC-BCE0-8DAD0C6DD358}" dt="2018-06-27T14:59:46.346" v="1658" actId="20577"/>
        <pc:sldMkLst>
          <pc:docMk/>
          <pc:sldMk cId="821357350" sldId="388"/>
        </pc:sldMkLst>
      </pc:sldChg>
      <pc:sldChg chg="modSp add">
        <pc:chgData name="Andy Mallon" userId="0dfd7ab5-17aa-4ac6-b039-e05176edc781" providerId="ADAL" clId="{CB1F7A88-2CF3-4CEC-BCE0-8DAD0C6DD358}" dt="2018-06-27T14:16:54.661" v="226" actId="20577"/>
        <pc:sldMkLst>
          <pc:docMk/>
          <pc:sldMk cId="737563592" sldId="393"/>
        </pc:sldMkLst>
        <pc:spChg chg="mod">
          <ac:chgData name="Andy Mallon" userId="0dfd7ab5-17aa-4ac6-b039-e05176edc781" providerId="ADAL" clId="{CB1F7A88-2CF3-4CEC-BCE0-8DAD0C6DD358}" dt="2018-06-27T14:14:02.138" v="8" actId="20577"/>
          <ac:spMkLst>
            <pc:docMk/>
            <pc:sldMk cId="737563592" sldId="393"/>
            <ac:spMk id="2" creationId="{1C256F30-BC38-4392-9950-3184D44EB353}"/>
          </ac:spMkLst>
        </pc:spChg>
        <pc:graphicFrameChg chg="mod">
          <ac:chgData name="Andy Mallon" userId="0dfd7ab5-17aa-4ac6-b039-e05176edc781" providerId="ADAL" clId="{CB1F7A88-2CF3-4CEC-BCE0-8DAD0C6DD358}" dt="2018-06-27T14:16:54.661" v="226" actId="20577"/>
          <ac:graphicFrameMkLst>
            <pc:docMk/>
            <pc:sldMk cId="737563592" sldId="393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CB1F7A88-2CF3-4CEC-BCE0-8DAD0C6DD358}" dt="2018-06-27T14:40:08.154" v="1020" actId="1076"/>
        <pc:sldMkLst>
          <pc:docMk/>
          <pc:sldMk cId="2412002120" sldId="394"/>
        </pc:sldMkLst>
        <pc:spChg chg="del mod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2" creationId="{82D6DBC4-0E03-49EB-BD9B-572CD2E29D94}"/>
          </ac:spMkLst>
        </pc:spChg>
        <pc:spChg chg="del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3" creationId="{667A77CB-01CF-48D2-AE8A-7D96CC4CF364}"/>
          </ac:spMkLst>
        </pc:spChg>
        <pc:picChg chg="add mod">
          <ac:chgData name="Andy Mallon" userId="0dfd7ab5-17aa-4ac6-b039-e05176edc781" providerId="ADAL" clId="{CB1F7A88-2CF3-4CEC-BCE0-8DAD0C6DD358}" dt="2018-06-27T14:40:08.154" v="1020" actId="1076"/>
          <ac:picMkLst>
            <pc:docMk/>
            <pc:sldMk cId="2412002120" sldId="394"/>
            <ac:picMk id="4" creationId="{F327B8F9-4DCF-430E-8948-530C18D953BD}"/>
          </ac:picMkLst>
        </pc:picChg>
      </pc:sldChg>
      <pc:sldChg chg="addSp delSp modSp add ord modNotesTx">
        <pc:chgData name="Andy Mallon" userId="0dfd7ab5-17aa-4ac6-b039-e05176edc781" providerId="ADAL" clId="{CB1F7A88-2CF3-4CEC-BCE0-8DAD0C6DD358}" dt="2018-06-27T14:42:11.227" v="1131" actId="5793"/>
        <pc:sldMkLst>
          <pc:docMk/>
          <pc:sldMk cId="2416378753" sldId="395"/>
        </pc:sldMkLst>
        <pc:picChg chg="add mod">
          <ac:chgData name="Andy Mallon" userId="0dfd7ab5-17aa-4ac6-b039-e05176edc781" providerId="ADAL" clId="{CB1F7A88-2CF3-4CEC-BCE0-8DAD0C6DD358}" dt="2018-06-27T14:41:16.184" v="1027" actId="1076"/>
          <ac:picMkLst>
            <pc:docMk/>
            <pc:sldMk cId="2416378753" sldId="395"/>
            <ac:picMk id="2" creationId="{479A6863-8BDD-472A-946A-850E3161AAD7}"/>
          </ac:picMkLst>
        </pc:picChg>
        <pc:picChg chg="del">
          <ac:chgData name="Andy Mallon" userId="0dfd7ab5-17aa-4ac6-b039-e05176edc781" providerId="ADAL" clId="{CB1F7A88-2CF3-4CEC-BCE0-8DAD0C6DD358}" dt="2018-06-27T14:41:04.949" v="1024" actId="478"/>
          <ac:picMkLst>
            <pc:docMk/>
            <pc:sldMk cId="2416378753" sldId="395"/>
            <ac:picMk id="4" creationId="{F327B8F9-4DCF-430E-8948-530C18D953BD}"/>
          </ac:picMkLst>
        </pc:picChg>
      </pc:sldChg>
      <pc:sldChg chg="addSp delSp modSp add del">
        <pc:chgData name="Andy Mallon" userId="0dfd7ab5-17aa-4ac6-b039-e05176edc781" providerId="ADAL" clId="{CB1F7A88-2CF3-4CEC-BCE0-8DAD0C6DD358}" dt="2018-06-27T14:42:42.747" v="1135" actId="2696"/>
        <pc:sldMkLst>
          <pc:docMk/>
          <pc:sldMk cId="2605877955" sldId="396"/>
        </pc:sldMkLst>
        <pc:spChg chg="del">
          <ac:chgData name="Andy Mallon" userId="0dfd7ab5-17aa-4ac6-b039-e05176edc781" providerId="ADAL" clId="{CB1F7A88-2CF3-4CEC-BCE0-8DAD0C6DD358}" dt="2018-06-27T14:42:36.347" v="1133"/>
          <ac:spMkLst>
            <pc:docMk/>
            <pc:sldMk cId="2605877955" sldId="396"/>
            <ac:spMk id="2" creationId="{B58DB491-09BC-4181-A68B-AA89140932A9}"/>
          </ac:spMkLst>
        </pc:spChg>
        <pc:spChg chg="del">
          <ac:chgData name="Andy Mallon" userId="0dfd7ab5-17aa-4ac6-b039-e05176edc781" providerId="ADAL" clId="{CB1F7A88-2CF3-4CEC-BCE0-8DAD0C6DD358}" dt="2018-06-27T14:42:36.347" v="1133"/>
          <ac:spMkLst>
            <pc:docMk/>
            <pc:sldMk cId="2605877955" sldId="396"/>
            <ac:spMk id="3" creationId="{AAEA665F-5E41-47A3-B63D-699C4C29217F}"/>
          </ac:spMkLst>
        </pc:spChg>
        <pc:spChg chg="del">
          <ac:chgData name="Andy Mallon" userId="0dfd7ab5-17aa-4ac6-b039-e05176edc781" providerId="ADAL" clId="{CB1F7A88-2CF3-4CEC-BCE0-8DAD0C6DD358}" dt="2018-06-27T14:42:36.347" v="1133"/>
          <ac:spMkLst>
            <pc:docMk/>
            <pc:sldMk cId="2605877955" sldId="396"/>
            <ac:spMk id="4" creationId="{4748197D-08BF-45E2-BE77-27B46DF19A82}"/>
          </ac:spMkLst>
        </pc:spChg>
        <pc:spChg chg="add mod">
          <ac:chgData name="Andy Mallon" userId="0dfd7ab5-17aa-4ac6-b039-e05176edc781" providerId="ADAL" clId="{CB1F7A88-2CF3-4CEC-BCE0-8DAD0C6DD358}" dt="2018-06-27T14:42:36.496" v="1134" actId="27636"/>
          <ac:spMkLst>
            <pc:docMk/>
            <pc:sldMk cId="2605877955" sldId="396"/>
            <ac:spMk id="5" creationId="{101767A6-F9FD-43F8-89D6-ACCAA1F184B8}"/>
          </ac:spMkLst>
        </pc:spChg>
        <pc:spChg chg="add mod">
          <ac:chgData name="Andy Mallon" userId="0dfd7ab5-17aa-4ac6-b039-e05176edc781" providerId="ADAL" clId="{CB1F7A88-2CF3-4CEC-BCE0-8DAD0C6DD358}" dt="2018-06-27T14:42:36.347" v="1133"/>
          <ac:spMkLst>
            <pc:docMk/>
            <pc:sldMk cId="2605877955" sldId="396"/>
            <ac:spMk id="6" creationId="{A203BC4A-8409-43B0-A2AB-9B1BA34D74AF}"/>
          </ac:spMkLst>
        </pc:spChg>
        <pc:spChg chg="add mod">
          <ac:chgData name="Andy Mallon" userId="0dfd7ab5-17aa-4ac6-b039-e05176edc781" providerId="ADAL" clId="{CB1F7A88-2CF3-4CEC-BCE0-8DAD0C6DD358}" dt="2018-06-27T14:42:36.347" v="1133"/>
          <ac:spMkLst>
            <pc:docMk/>
            <pc:sldMk cId="2605877955" sldId="396"/>
            <ac:spMk id="7" creationId="{CC200F66-9A5A-4D48-A02C-62DAA5E01337}"/>
          </ac:spMkLst>
        </pc:spChg>
      </pc:sldChg>
      <pc:sldChg chg="addSp delSp modSp add">
        <pc:chgData name="Andy Mallon" userId="0dfd7ab5-17aa-4ac6-b039-e05176edc781" providerId="ADAL" clId="{CB1F7A88-2CF3-4CEC-BCE0-8DAD0C6DD358}" dt="2018-06-27T14:46:42.835" v="1558" actId="20577"/>
        <pc:sldMkLst>
          <pc:docMk/>
          <pc:sldMk cId="3726263419" sldId="396"/>
        </pc:sldMkLst>
        <pc:spChg chg="del mod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2" creationId="{522F2A11-A531-4121-ACE9-D73BB69DA57A}"/>
          </ac:spMkLst>
        </pc:spChg>
        <pc:spChg chg="del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3" creationId="{844C0C44-8D95-4F5F-B063-F308CF5C002F}"/>
          </ac:spMkLst>
        </pc:spChg>
        <pc:spChg chg="add mod">
          <ac:chgData name="Andy Mallon" userId="0dfd7ab5-17aa-4ac6-b039-e05176edc781" providerId="ADAL" clId="{CB1F7A88-2CF3-4CEC-BCE0-8DAD0C6DD358}" dt="2018-06-27T14:44:49.753" v="1168" actId="20577"/>
          <ac:spMkLst>
            <pc:docMk/>
            <pc:sldMk cId="3726263419" sldId="396"/>
            <ac:spMk id="4" creationId="{B686A2DD-38D9-43AD-B49D-AD867DCEA3E6}"/>
          </ac:spMkLst>
        </pc:spChg>
        <pc:spChg chg="add del mod">
          <ac:chgData name="Andy Mallon" userId="0dfd7ab5-17aa-4ac6-b039-e05176edc781" providerId="ADAL" clId="{CB1F7A88-2CF3-4CEC-BCE0-8DAD0C6DD358}" dt="2018-06-27T14:44:41.398" v="1140"/>
          <ac:spMkLst>
            <pc:docMk/>
            <pc:sldMk cId="3726263419" sldId="396"/>
            <ac:spMk id="5" creationId="{73991DE6-77FC-42FA-8977-37FCE932DF0E}"/>
          </ac:spMkLst>
        </pc:spChg>
        <pc:spChg chg="add mod">
          <ac:chgData name="Andy Mallon" userId="0dfd7ab5-17aa-4ac6-b039-e05176edc781" providerId="ADAL" clId="{CB1F7A88-2CF3-4CEC-BCE0-8DAD0C6DD358}" dt="2018-06-27T14:46:42.835" v="1558" actId="20577"/>
          <ac:spMkLst>
            <pc:docMk/>
            <pc:sldMk cId="3726263419" sldId="396"/>
            <ac:spMk id="6" creationId="{5CFD7450-E930-4E93-A6B3-D3CEC37E6EBE}"/>
          </ac:spMkLst>
        </pc:spChg>
        <pc:picChg chg="add">
          <ac:chgData name="Andy Mallon" userId="0dfd7ab5-17aa-4ac6-b039-e05176edc781" providerId="ADAL" clId="{CB1F7A88-2CF3-4CEC-BCE0-8DAD0C6DD358}" dt="2018-06-27T14:44:41.398" v="1140"/>
          <ac:picMkLst>
            <pc:docMk/>
            <pc:sldMk cId="3726263419" sldId="396"/>
            <ac:picMk id="1026" creationId="{EDB3F6D8-4CDE-432E-89B2-9D44F37DAB06}"/>
          </ac:picMkLst>
        </pc:picChg>
      </pc:sldChg>
      <pc:sldMasterChg chg="modSp">
        <pc:chgData name="Andy Mallon" userId="0dfd7ab5-17aa-4ac6-b039-e05176edc781" providerId="ADAL" clId="{CB1F7A88-2CF3-4CEC-BCE0-8DAD0C6DD358}" dt="2018-06-27T14:20:59.178" v="264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CB1F7A88-2CF3-4CEC-BCE0-8DAD0C6DD358}" dt="2018-06-27T14:20:59.178" v="264" actId="20577"/>
          <ac:spMkLst>
            <pc:docMk/>
            <pc:sldMasterMk cId="3254948153" sldId="2147483709"/>
            <ac:spMk id="20" creationId="{00000000-0000-0000-0000-000000000000}"/>
          </ac:spMkLst>
        </pc:spChg>
      </pc:sldMasterChg>
    </pc:docChg>
  </pc:docChgLst>
  <pc:docChgLst>
    <pc:chgData name="Andy Mallon" userId="0dfd7ab5-17aa-4ac6-b039-e05176edc781" providerId="ADAL" clId="{D433A270-AFB9-4399-AC30-DD9E047B6C03}"/>
    <pc:docChg chg="undo redo custSel addSld delSld modSld">
      <pc:chgData name="Andy Mallon" userId="0dfd7ab5-17aa-4ac6-b039-e05176edc781" providerId="ADAL" clId="{D433A270-AFB9-4399-AC30-DD9E047B6C03}" dt="2018-04-14T23:02:18.376" v="257" actId="478"/>
      <pc:docMkLst>
        <pc:docMk/>
      </pc:docMkLst>
      <pc:sldChg chg="add">
        <pc:chgData name="Andy Mallon" userId="0dfd7ab5-17aa-4ac6-b039-e05176edc781" providerId="ADAL" clId="{D433A270-AFB9-4399-AC30-DD9E047B6C03}" dt="2018-04-14T22:06:04.434" v="2" actId="478"/>
        <pc:sldMkLst>
          <pc:docMk/>
          <pc:sldMk cId="593459972" sldId="335"/>
        </pc:sldMkLst>
      </pc:sldChg>
      <pc:sldChg chg="addSp delSp modSp add">
        <pc:chgData name="Andy Mallon" userId="0dfd7ab5-17aa-4ac6-b039-e05176edc781" providerId="ADAL" clId="{D433A270-AFB9-4399-AC30-DD9E047B6C03}" dt="2018-04-14T23:02:18.376" v="257" actId="478"/>
        <pc:sldMkLst>
          <pc:docMk/>
          <pc:sldMk cId="125486011" sldId="345"/>
        </pc:sldMkLst>
        <pc:spChg chg="mod">
          <ac:chgData name="Andy Mallon" userId="0dfd7ab5-17aa-4ac6-b039-e05176edc781" providerId="ADAL" clId="{D433A270-AFB9-4399-AC30-DD9E047B6C03}" dt="2018-04-14T22:06:33.900" v="13" actId="20577"/>
          <ac:spMkLst>
            <pc:docMk/>
            <pc:sldMk cId="125486011" sldId="345"/>
            <ac:spMk id="25" creationId="{975F2E7A-D074-4084-80D5-8F527A1BBD15}"/>
          </ac:spMkLst>
        </pc:spChg>
        <pc:picChg chg="add del mod">
          <ac:chgData name="Andy Mallon" userId="0dfd7ab5-17aa-4ac6-b039-e05176edc781" providerId="ADAL" clId="{D433A270-AFB9-4399-AC30-DD9E047B6C03}" dt="2018-04-14T23:02:18.036" v="256" actId="478"/>
          <ac:picMkLst>
            <pc:docMk/>
            <pc:sldMk cId="125486011" sldId="345"/>
            <ac:picMk id="3" creationId="{007A9764-E47C-4E35-B42E-DF60BAA2239D}"/>
          </ac:picMkLst>
        </pc:picChg>
        <pc:picChg chg="add del mod">
          <ac:chgData name="Andy Mallon" userId="0dfd7ab5-17aa-4ac6-b039-e05176edc781" providerId="ADAL" clId="{D433A270-AFB9-4399-AC30-DD9E047B6C03}" dt="2018-04-14T23:02:15.469" v="248" actId="478"/>
          <ac:picMkLst>
            <pc:docMk/>
            <pc:sldMk cId="125486011" sldId="345"/>
            <ac:picMk id="4" creationId="{13383E10-4D34-499F-910B-5E589E296E90}"/>
          </ac:picMkLst>
        </pc:picChg>
        <pc:picChg chg="add del">
          <ac:chgData name="Andy Mallon" userId="0dfd7ab5-17aa-4ac6-b039-e05176edc781" providerId="ADAL" clId="{D433A270-AFB9-4399-AC30-DD9E047B6C03}" dt="2018-04-14T23:02:18.376" v="257" actId="478"/>
          <ac:picMkLst>
            <pc:docMk/>
            <pc:sldMk cId="125486011" sldId="345"/>
            <ac:picMk id="17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yourself</a:t>
          </a:r>
          <a:endParaRPr lang="en-US" dirty="0"/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over-sell yourself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</a:t>
          </a:r>
          <a:r>
            <a:rPr lang="en-US" sz="4900" b="1" kern="1200" dirty="0">
              <a:solidFill>
                <a:schemeClr val="accent5"/>
              </a:solidFill>
            </a:rPr>
            <a:t>under-sell</a:t>
          </a:r>
          <a:r>
            <a:rPr lang="en-US" sz="4900" b="1" kern="1200" dirty="0"/>
            <a:t> yourself</a:t>
          </a:r>
          <a:endParaRPr lang="en-US" sz="4900" kern="1200" dirty="0"/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hide your personality</a:t>
          </a:r>
        </a:p>
      </dsp:txBody>
      <dsp:txXfrm>
        <a:off x="1016000" y="3037616"/>
        <a:ext cx="7112000" cy="1332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5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6/27/2018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6/27/2018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archive/2012/09/write-killer-technical-resume-five-steps/" TargetMode="External"/><Relationship Id="rId2" Type="http://schemas.openxmlformats.org/officeDocument/2006/relationships/hyperlink" Target="https://www.overleaf.com/articles/steph-lockes-one-page-cv/wbttfmfqcdt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ib04UR2KRMc?t=6m0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– Why I’m living my dream</a:t>
            </a:r>
          </a:p>
          <a:p>
            <a:r>
              <a:rPr lang="en-US" dirty="0"/>
              <a:t>Setting your career goals</a:t>
            </a:r>
          </a:p>
          <a:p>
            <a:r>
              <a:rPr lang="en-US" dirty="0"/>
              <a:t>How to write a bad resume</a:t>
            </a:r>
          </a:p>
          <a:p>
            <a:r>
              <a:rPr lang="en-US" dirty="0"/>
              <a:t>How to write a good resume (why it matters)</a:t>
            </a:r>
          </a:p>
          <a:p>
            <a:r>
              <a:rPr lang="en-US" dirty="0"/>
              <a:t>How to navigate a job interview</a:t>
            </a:r>
          </a:p>
          <a:p>
            <a:r>
              <a:rPr lang="en-US" dirty="0"/>
              <a:t>How to navigate a job offer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0" y="1347788"/>
            <a:ext cx="48133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F2C90E-21E0-4430-9FC5-54565836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8" y="1788162"/>
            <a:ext cx="2038089" cy="2066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EA3384-6047-45E4-8A6B-924A8755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39" y="222446"/>
            <a:ext cx="4603105" cy="115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046" y="4062954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9662476" y="3851321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do anything if you put your mind to it”</a:t>
            </a:r>
          </a:p>
          <a:p>
            <a:pPr lvl="1"/>
            <a:r>
              <a:rPr lang="en-US" dirty="0"/>
              <a:t>This is totally a lie</a:t>
            </a:r>
          </a:p>
          <a:p>
            <a:pPr lvl="1"/>
            <a:r>
              <a:rPr lang="en-US" dirty="0"/>
              <a:t>I will never be an opera singer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is important</a:t>
            </a:r>
          </a:p>
          <a:p>
            <a:r>
              <a:rPr lang="en-US" dirty="0"/>
              <a:t>Referrals / references are important</a:t>
            </a:r>
          </a:p>
          <a:p>
            <a:r>
              <a:rPr lang="en-US" dirty="0"/>
              <a:t>Sponsorship / mentorship can be tremendously helpful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10864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2482" y="3830163"/>
            <a:ext cx="6543495" cy="1097254"/>
          </a:xfrm>
          <a:prstGeom prst="rect">
            <a:avLst/>
          </a:prstGeom>
        </p:spPr>
        <p:txBody>
          <a:bodyPr vert="horz" numCol="2">
            <a:norm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 defTabSz="914400"/>
            <a:r>
              <a:rPr lang="en-US" sz="2800" dirty="0"/>
              <a:t>Healthcare</a:t>
            </a:r>
          </a:p>
          <a:p>
            <a:pPr lvl="1" defTabSz="914400"/>
            <a:r>
              <a:rPr lang="en-US" sz="2800" dirty="0"/>
              <a:t>Finance</a:t>
            </a:r>
          </a:p>
          <a:p>
            <a:pPr lvl="1" defTabSz="914400"/>
            <a:r>
              <a:rPr lang="en-US" sz="2800" dirty="0"/>
              <a:t>E-Commerce</a:t>
            </a:r>
          </a:p>
          <a:p>
            <a:pPr lvl="1" defTabSz="914400"/>
            <a:r>
              <a:rPr lang="en-US" sz="2800" dirty="0"/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Tell a story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bias </a:t>
            </a:r>
            <a:r>
              <a:rPr lang="en-US" dirty="0" err="1"/>
              <a:t>give-aways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010524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699743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014055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28155" y="6400071"/>
              <a:ext cx="185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271491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519374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690651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702965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/>
              <a:t>https://am2.co/category/professional-development/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2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3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4"/>
              </a:rPr>
              <a:t>https://youtu.be/ib04UR2KRMc?t=6m05s</a:t>
            </a:r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E509A0-A9EB-4883-B28C-D73A3817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E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rgbClr val="6FA6C6"/>
                </a:solidFill>
                <a:effectLst/>
                <a:latin typeface="Helvetica Neue"/>
                <a:hlinkClick r:id="rId4"/>
              </a:rPr>
              <a:t>https://youtu.be/ib04UR2KRMc?t=6m05s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1043934" y="1932467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670" y="2448514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6302" y="4023343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(280)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#</a:t>
            </a:r>
            <a:r>
              <a:rPr lang="en-US" dirty="0" err="1"/>
              <a:t>ssrshelp</a:t>
            </a:r>
            <a:endParaRPr lang="en-US" dirty="0"/>
          </a:p>
          <a:p>
            <a:r>
              <a:rPr lang="en-US" dirty="0">
                <a:hlinkClick r:id="rId3"/>
              </a:rPr>
              <a:t>http://www.dbatools.io/slack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32129</TotalTime>
  <Words>1073</Words>
  <Application>Microsoft Office PowerPoint</Application>
  <PresentationFormat>Widescreen</PresentationFormat>
  <Paragraphs>227</Paragraphs>
  <Slides>54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Helvetica Neue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Community Ambassador</vt:lpstr>
      <vt:lpstr>Who uses Slack?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How to write a bad resume</vt:lpstr>
      <vt:lpstr>Bad resumes are…</vt:lpstr>
      <vt:lpstr>Avoid these common pitfalls</vt:lpstr>
      <vt:lpstr>Be professional</vt:lpstr>
      <vt:lpstr>Be yourself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</vt:lpstr>
      <vt:lpstr>What is “implicit bias”</vt:lpstr>
      <vt:lpstr>Implicit bias give-aways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165</cp:revision>
  <dcterms:created xsi:type="dcterms:W3CDTF">2016-01-16T14:35:28Z</dcterms:created>
  <dcterms:modified xsi:type="dcterms:W3CDTF">2018-06-27T15:01:29Z</dcterms:modified>
</cp:coreProperties>
</file>